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6916400" cy="12496800"/>
  <p:notesSz cx="16916400" cy="124968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69206" y="3874008"/>
            <a:ext cx="14384338" cy="2624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538412" y="6998208"/>
            <a:ext cx="11845925" cy="3124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46137" y="2874264"/>
            <a:ext cx="7361396" cy="8247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715216" y="2874264"/>
            <a:ext cx="7361396" cy="8247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46137" y="499872"/>
            <a:ext cx="15230475" cy="19994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46137" y="2874264"/>
            <a:ext cx="15230475" cy="8247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753735" y="11622024"/>
            <a:ext cx="5415280" cy="624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46137" y="11622024"/>
            <a:ext cx="3892232" cy="624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2184380" y="11622024"/>
            <a:ext cx="3892232" cy="624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Relationship Id="rId37" Type="http://schemas.openxmlformats.org/officeDocument/2006/relationships/image" Target="../media/image36.png"/><Relationship Id="rId38" Type="http://schemas.openxmlformats.org/officeDocument/2006/relationships/image" Target="../media/image37.png"/><Relationship Id="rId39" Type="http://schemas.openxmlformats.org/officeDocument/2006/relationships/image" Target="../media/image38.png"/><Relationship Id="rId40" Type="http://schemas.openxmlformats.org/officeDocument/2006/relationships/image" Target="../media/image39.png"/><Relationship Id="rId41" Type="http://schemas.openxmlformats.org/officeDocument/2006/relationships/image" Target="../media/image40.png"/><Relationship Id="rId42" Type="http://schemas.openxmlformats.org/officeDocument/2006/relationships/image" Target="../media/image41.png"/><Relationship Id="rId43" Type="http://schemas.openxmlformats.org/officeDocument/2006/relationships/image" Target="../media/image42.png"/><Relationship Id="rId44" Type="http://schemas.openxmlformats.org/officeDocument/2006/relationships/image" Target="../media/image43.png"/><Relationship Id="rId45" Type="http://schemas.openxmlformats.org/officeDocument/2006/relationships/image" Target="../media/image44.png"/><Relationship Id="rId46" Type="http://schemas.openxmlformats.org/officeDocument/2006/relationships/image" Target="../media/image45.png"/><Relationship Id="rId47" Type="http://schemas.openxmlformats.org/officeDocument/2006/relationships/image" Target="../media/image46.png"/><Relationship Id="rId48" Type="http://schemas.openxmlformats.org/officeDocument/2006/relationships/image" Target="../media/image47.png"/><Relationship Id="rId49" Type="http://schemas.openxmlformats.org/officeDocument/2006/relationships/image" Target="../media/image48.png"/><Relationship Id="rId50" Type="http://schemas.openxmlformats.org/officeDocument/2006/relationships/image" Target="../media/image49.png"/><Relationship Id="rId51" Type="http://schemas.openxmlformats.org/officeDocument/2006/relationships/image" Target="../media/image50.png"/><Relationship Id="rId52" Type="http://schemas.openxmlformats.org/officeDocument/2006/relationships/image" Target="../media/image51.png"/><Relationship Id="rId53" Type="http://schemas.openxmlformats.org/officeDocument/2006/relationships/image" Target="../media/image52.png"/><Relationship Id="rId54" Type="http://schemas.openxmlformats.org/officeDocument/2006/relationships/image" Target="../media/image53.png"/><Relationship Id="rId55" Type="http://schemas.openxmlformats.org/officeDocument/2006/relationships/image" Target="../media/image54.png"/><Relationship Id="rId56" Type="http://schemas.openxmlformats.org/officeDocument/2006/relationships/image" Target="../media/image55.png"/><Relationship Id="rId57" Type="http://schemas.openxmlformats.org/officeDocument/2006/relationships/image" Target="../media/image56.png"/><Relationship Id="rId58" Type="http://schemas.openxmlformats.org/officeDocument/2006/relationships/image" Target="../media/image57.png"/><Relationship Id="rId59" Type="http://schemas.openxmlformats.org/officeDocument/2006/relationships/image" Target="../media/image58.png"/><Relationship Id="rId60" Type="http://schemas.openxmlformats.org/officeDocument/2006/relationships/image" Target="../media/image59.png"/><Relationship Id="rId61" Type="http://schemas.openxmlformats.org/officeDocument/2006/relationships/image" Target="../media/image60.png"/><Relationship Id="rId62" Type="http://schemas.openxmlformats.org/officeDocument/2006/relationships/image" Target="../media/image61.png"/><Relationship Id="rId63" Type="http://schemas.openxmlformats.org/officeDocument/2006/relationships/image" Target="../media/image62.png"/><Relationship Id="rId64" Type="http://schemas.openxmlformats.org/officeDocument/2006/relationships/image" Target="../media/image63.png"/><Relationship Id="rId65" Type="http://schemas.openxmlformats.org/officeDocument/2006/relationships/image" Target="../media/image64.png"/><Relationship Id="rId66" Type="http://schemas.openxmlformats.org/officeDocument/2006/relationships/image" Target="../media/image65.png"/><Relationship Id="rId67" Type="http://schemas.openxmlformats.org/officeDocument/2006/relationships/image" Target="../media/image66.png"/><Relationship Id="rId68" Type="http://schemas.openxmlformats.org/officeDocument/2006/relationships/image" Target="../media/image67.png"/><Relationship Id="rId69" Type="http://schemas.openxmlformats.org/officeDocument/2006/relationships/image" Target="../media/image68.png"/><Relationship Id="rId70" Type="http://schemas.openxmlformats.org/officeDocument/2006/relationships/image" Target="../media/image69.png"/><Relationship Id="rId71" Type="http://schemas.openxmlformats.org/officeDocument/2006/relationships/image" Target="../media/image70.png"/><Relationship Id="rId72" Type="http://schemas.openxmlformats.org/officeDocument/2006/relationships/image" Target="../media/image71.png"/><Relationship Id="rId73" Type="http://schemas.openxmlformats.org/officeDocument/2006/relationships/image" Target="../media/image72.png"/><Relationship Id="rId74" Type="http://schemas.openxmlformats.org/officeDocument/2006/relationships/image" Target="../media/image73.png"/><Relationship Id="rId75" Type="http://schemas.openxmlformats.org/officeDocument/2006/relationships/image" Target="../media/image74.png"/><Relationship Id="rId76" Type="http://schemas.openxmlformats.org/officeDocument/2006/relationships/image" Target="../media/image75.png"/><Relationship Id="rId77" Type="http://schemas.openxmlformats.org/officeDocument/2006/relationships/image" Target="../media/image76.png"/><Relationship Id="rId78" Type="http://schemas.openxmlformats.org/officeDocument/2006/relationships/image" Target="../media/image77.png"/><Relationship Id="rId79" Type="http://schemas.openxmlformats.org/officeDocument/2006/relationships/image" Target="../media/image78.png"/><Relationship Id="rId80" Type="http://schemas.openxmlformats.org/officeDocument/2006/relationships/image" Target="../media/image79.png"/><Relationship Id="rId81" Type="http://schemas.openxmlformats.org/officeDocument/2006/relationships/image" Target="../media/image80.png"/><Relationship Id="rId82" Type="http://schemas.openxmlformats.org/officeDocument/2006/relationships/image" Target="../media/image81.png"/><Relationship Id="rId83" Type="http://schemas.openxmlformats.org/officeDocument/2006/relationships/image" Target="../media/image82.png"/><Relationship Id="rId84" Type="http://schemas.openxmlformats.org/officeDocument/2006/relationships/image" Target="../media/image83.png"/><Relationship Id="rId85" Type="http://schemas.openxmlformats.org/officeDocument/2006/relationships/image" Target="../media/image84.png"/><Relationship Id="rId86" Type="http://schemas.openxmlformats.org/officeDocument/2006/relationships/image" Target="../media/image85.png"/><Relationship Id="rId87" Type="http://schemas.openxmlformats.org/officeDocument/2006/relationships/image" Target="../media/image86.png"/><Relationship Id="rId88" Type="http://schemas.openxmlformats.org/officeDocument/2006/relationships/image" Target="../media/image87.png"/><Relationship Id="rId89" Type="http://schemas.openxmlformats.org/officeDocument/2006/relationships/image" Target="../media/image88.png"/><Relationship Id="rId90" Type="http://schemas.openxmlformats.org/officeDocument/2006/relationships/image" Target="../media/image89.png"/><Relationship Id="rId91" Type="http://schemas.openxmlformats.org/officeDocument/2006/relationships/image" Target="../media/image90.png"/><Relationship Id="rId92" Type="http://schemas.openxmlformats.org/officeDocument/2006/relationships/image" Target="../media/image91.png"/><Relationship Id="rId93" Type="http://schemas.openxmlformats.org/officeDocument/2006/relationships/image" Target="../media/image92.png"/><Relationship Id="rId94" Type="http://schemas.openxmlformats.org/officeDocument/2006/relationships/image" Target="../media/image93.png"/><Relationship Id="rId95" Type="http://schemas.openxmlformats.org/officeDocument/2006/relationships/image" Target="../media/image94.png"/><Relationship Id="rId96" Type="http://schemas.openxmlformats.org/officeDocument/2006/relationships/image" Target="../media/image95.png"/><Relationship Id="rId97" Type="http://schemas.openxmlformats.org/officeDocument/2006/relationships/image" Target="../media/image96.png"/><Relationship Id="rId98" Type="http://schemas.openxmlformats.org/officeDocument/2006/relationships/image" Target="../media/image97.png"/><Relationship Id="rId99" Type="http://schemas.openxmlformats.org/officeDocument/2006/relationships/image" Target="../media/image98.png"/><Relationship Id="rId100" Type="http://schemas.openxmlformats.org/officeDocument/2006/relationships/image" Target="../media/image99.png"/><Relationship Id="rId101" Type="http://schemas.openxmlformats.org/officeDocument/2006/relationships/image" Target="../media/image100.png"/><Relationship Id="rId102" Type="http://schemas.openxmlformats.org/officeDocument/2006/relationships/image" Target="../media/image101.png"/><Relationship Id="rId103" Type="http://schemas.openxmlformats.org/officeDocument/2006/relationships/image" Target="../media/image102.png"/><Relationship Id="rId104" Type="http://schemas.openxmlformats.org/officeDocument/2006/relationships/image" Target="../media/image103.png"/><Relationship Id="rId105" Type="http://schemas.openxmlformats.org/officeDocument/2006/relationships/image" Target="../media/image104.png"/><Relationship Id="rId106" Type="http://schemas.openxmlformats.org/officeDocument/2006/relationships/image" Target="../media/image105.png"/><Relationship Id="rId107" Type="http://schemas.openxmlformats.org/officeDocument/2006/relationships/image" Target="../media/image106.png"/><Relationship Id="rId108" Type="http://schemas.openxmlformats.org/officeDocument/2006/relationships/image" Target="../media/image107.png"/><Relationship Id="rId109" Type="http://schemas.openxmlformats.org/officeDocument/2006/relationships/image" Target="../media/image108.png"/><Relationship Id="rId110" Type="http://schemas.openxmlformats.org/officeDocument/2006/relationships/image" Target="../media/image109.png"/><Relationship Id="rId111" Type="http://schemas.openxmlformats.org/officeDocument/2006/relationships/image" Target="../media/image110.png"/><Relationship Id="rId112" Type="http://schemas.openxmlformats.org/officeDocument/2006/relationships/image" Target="../media/image111.png"/><Relationship Id="rId113" Type="http://schemas.openxmlformats.org/officeDocument/2006/relationships/image" Target="../media/image112.png"/><Relationship Id="rId114" Type="http://schemas.openxmlformats.org/officeDocument/2006/relationships/image" Target="../media/image113.png"/><Relationship Id="rId115" Type="http://schemas.openxmlformats.org/officeDocument/2006/relationships/image" Target="../media/image114.png"/><Relationship Id="rId116" Type="http://schemas.openxmlformats.org/officeDocument/2006/relationships/image" Target="../media/image115.png"/><Relationship Id="rId117" Type="http://schemas.openxmlformats.org/officeDocument/2006/relationships/image" Target="../media/image116.png"/><Relationship Id="rId118" Type="http://schemas.openxmlformats.org/officeDocument/2006/relationships/image" Target="../media/image117.png"/><Relationship Id="rId119" Type="http://schemas.openxmlformats.org/officeDocument/2006/relationships/image" Target="../media/image118.png"/><Relationship Id="rId120" Type="http://schemas.openxmlformats.org/officeDocument/2006/relationships/image" Target="../media/image119.png"/><Relationship Id="rId121" Type="http://schemas.openxmlformats.org/officeDocument/2006/relationships/image" Target="../media/image120.png"/><Relationship Id="rId122" Type="http://schemas.openxmlformats.org/officeDocument/2006/relationships/image" Target="../media/image121.png"/><Relationship Id="rId123" Type="http://schemas.openxmlformats.org/officeDocument/2006/relationships/image" Target="../media/image122.png"/><Relationship Id="rId124" Type="http://schemas.openxmlformats.org/officeDocument/2006/relationships/image" Target="../media/image123.png"/><Relationship Id="rId125" Type="http://schemas.openxmlformats.org/officeDocument/2006/relationships/image" Target="../media/image124.png"/><Relationship Id="rId126" Type="http://schemas.openxmlformats.org/officeDocument/2006/relationships/image" Target="../media/image125.png"/><Relationship Id="rId127" Type="http://schemas.openxmlformats.org/officeDocument/2006/relationships/image" Target="../media/image126.png"/><Relationship Id="rId128" Type="http://schemas.openxmlformats.org/officeDocument/2006/relationships/image" Target="../media/image127.png"/><Relationship Id="rId129" Type="http://schemas.openxmlformats.org/officeDocument/2006/relationships/image" Target="../media/image128.png"/><Relationship Id="rId130" Type="http://schemas.openxmlformats.org/officeDocument/2006/relationships/image" Target="../media/image129.png"/><Relationship Id="rId131" Type="http://schemas.openxmlformats.org/officeDocument/2006/relationships/image" Target="../media/image130.png"/><Relationship Id="rId132" Type="http://schemas.openxmlformats.org/officeDocument/2006/relationships/image" Target="../media/image131.png"/><Relationship Id="rId133" Type="http://schemas.openxmlformats.org/officeDocument/2006/relationships/image" Target="../media/image132.png"/><Relationship Id="rId134" Type="http://schemas.openxmlformats.org/officeDocument/2006/relationships/image" Target="../media/image133.png"/><Relationship Id="rId135" Type="http://schemas.openxmlformats.org/officeDocument/2006/relationships/image" Target="../media/image134.png"/><Relationship Id="rId136" Type="http://schemas.openxmlformats.org/officeDocument/2006/relationships/image" Target="../media/image135.png"/><Relationship Id="rId137" Type="http://schemas.openxmlformats.org/officeDocument/2006/relationships/image" Target="../media/image136.png"/><Relationship Id="rId138" Type="http://schemas.openxmlformats.org/officeDocument/2006/relationships/image" Target="../media/image137.png"/><Relationship Id="rId139" Type="http://schemas.openxmlformats.org/officeDocument/2006/relationships/image" Target="../media/image138.png"/><Relationship Id="rId140" Type="http://schemas.openxmlformats.org/officeDocument/2006/relationships/image" Target="../media/image139.png"/><Relationship Id="rId141" Type="http://schemas.openxmlformats.org/officeDocument/2006/relationships/image" Target="../media/image140.png"/><Relationship Id="rId142" Type="http://schemas.openxmlformats.org/officeDocument/2006/relationships/image" Target="../media/image141.png"/><Relationship Id="rId143" Type="http://schemas.openxmlformats.org/officeDocument/2006/relationships/image" Target="../media/image142.png"/><Relationship Id="rId144" Type="http://schemas.openxmlformats.org/officeDocument/2006/relationships/image" Target="../media/image143.png"/><Relationship Id="rId145" Type="http://schemas.openxmlformats.org/officeDocument/2006/relationships/image" Target="../media/image144.png"/><Relationship Id="rId146" Type="http://schemas.openxmlformats.org/officeDocument/2006/relationships/image" Target="../media/image145.png"/><Relationship Id="rId147" Type="http://schemas.openxmlformats.org/officeDocument/2006/relationships/image" Target="../media/image146.png"/><Relationship Id="rId148" Type="http://schemas.openxmlformats.org/officeDocument/2006/relationships/image" Target="../media/image147.png"/><Relationship Id="rId149" Type="http://schemas.openxmlformats.org/officeDocument/2006/relationships/image" Target="../media/image148.png"/><Relationship Id="rId150" Type="http://schemas.openxmlformats.org/officeDocument/2006/relationships/image" Target="../media/image149.png"/><Relationship Id="rId151" Type="http://schemas.openxmlformats.org/officeDocument/2006/relationships/image" Target="../media/image150.png"/><Relationship Id="rId152" Type="http://schemas.openxmlformats.org/officeDocument/2006/relationships/image" Target="../media/image151.png"/><Relationship Id="rId153" Type="http://schemas.openxmlformats.org/officeDocument/2006/relationships/image" Target="../media/image152.png"/><Relationship Id="rId154" Type="http://schemas.openxmlformats.org/officeDocument/2006/relationships/image" Target="../media/image153.png"/><Relationship Id="rId155" Type="http://schemas.openxmlformats.org/officeDocument/2006/relationships/image" Target="../media/image154.png"/><Relationship Id="rId156" Type="http://schemas.openxmlformats.org/officeDocument/2006/relationships/image" Target="../media/image155.png"/><Relationship Id="rId157" Type="http://schemas.openxmlformats.org/officeDocument/2006/relationships/image" Target="../media/image156.png"/><Relationship Id="rId158" Type="http://schemas.openxmlformats.org/officeDocument/2006/relationships/image" Target="../media/image157.png"/><Relationship Id="rId159" Type="http://schemas.openxmlformats.org/officeDocument/2006/relationships/image" Target="../media/image158.png"/><Relationship Id="rId160" Type="http://schemas.openxmlformats.org/officeDocument/2006/relationships/image" Target="../media/image159.png"/><Relationship Id="rId161" Type="http://schemas.openxmlformats.org/officeDocument/2006/relationships/image" Target="../media/image160.png"/><Relationship Id="rId162" Type="http://schemas.openxmlformats.org/officeDocument/2006/relationships/image" Target="../media/image161.png"/><Relationship Id="rId163" Type="http://schemas.openxmlformats.org/officeDocument/2006/relationships/image" Target="../media/image162.png"/><Relationship Id="rId164" Type="http://schemas.openxmlformats.org/officeDocument/2006/relationships/image" Target="../media/image163.png"/><Relationship Id="rId165" Type="http://schemas.openxmlformats.org/officeDocument/2006/relationships/image" Target="../media/image164.png"/><Relationship Id="rId166" Type="http://schemas.openxmlformats.org/officeDocument/2006/relationships/image" Target="../media/image165.png"/><Relationship Id="rId167" Type="http://schemas.openxmlformats.org/officeDocument/2006/relationships/image" Target="../media/image166.png"/><Relationship Id="rId168" Type="http://schemas.openxmlformats.org/officeDocument/2006/relationships/image" Target="../media/image167.png"/><Relationship Id="rId169" Type="http://schemas.openxmlformats.org/officeDocument/2006/relationships/image" Target="../media/image168.png"/><Relationship Id="rId170" Type="http://schemas.openxmlformats.org/officeDocument/2006/relationships/image" Target="../media/image169.png"/><Relationship Id="rId171" Type="http://schemas.openxmlformats.org/officeDocument/2006/relationships/image" Target="../media/image170.png"/><Relationship Id="rId172" Type="http://schemas.openxmlformats.org/officeDocument/2006/relationships/image" Target="../media/image171.png"/><Relationship Id="rId173" Type="http://schemas.openxmlformats.org/officeDocument/2006/relationships/image" Target="../media/image172.png"/><Relationship Id="rId174" Type="http://schemas.openxmlformats.org/officeDocument/2006/relationships/image" Target="../media/image173.png"/><Relationship Id="rId175" Type="http://schemas.openxmlformats.org/officeDocument/2006/relationships/image" Target="../media/image174.png"/><Relationship Id="rId176" Type="http://schemas.openxmlformats.org/officeDocument/2006/relationships/image" Target="../media/image175.png"/><Relationship Id="rId177" Type="http://schemas.openxmlformats.org/officeDocument/2006/relationships/image" Target="../media/image176.png"/><Relationship Id="rId178" Type="http://schemas.openxmlformats.org/officeDocument/2006/relationships/image" Target="../media/image177.png"/><Relationship Id="rId179" Type="http://schemas.openxmlformats.org/officeDocument/2006/relationships/image" Target="../media/image178.png"/><Relationship Id="rId180" Type="http://schemas.openxmlformats.org/officeDocument/2006/relationships/image" Target="../media/image179.png"/><Relationship Id="rId181" Type="http://schemas.openxmlformats.org/officeDocument/2006/relationships/image" Target="../media/image180.png"/><Relationship Id="rId182" Type="http://schemas.openxmlformats.org/officeDocument/2006/relationships/image" Target="../media/image181.png"/><Relationship Id="rId183" Type="http://schemas.openxmlformats.org/officeDocument/2006/relationships/image" Target="../media/image182.png"/><Relationship Id="rId184" Type="http://schemas.openxmlformats.org/officeDocument/2006/relationships/image" Target="../media/image183.png"/><Relationship Id="rId185" Type="http://schemas.openxmlformats.org/officeDocument/2006/relationships/image" Target="../media/image184.png"/><Relationship Id="rId186" Type="http://schemas.openxmlformats.org/officeDocument/2006/relationships/image" Target="../media/image185.png"/><Relationship Id="rId187" Type="http://schemas.openxmlformats.org/officeDocument/2006/relationships/image" Target="../media/image186.png"/><Relationship Id="rId188" Type="http://schemas.openxmlformats.org/officeDocument/2006/relationships/image" Target="../media/image187.png"/><Relationship Id="rId189" Type="http://schemas.openxmlformats.org/officeDocument/2006/relationships/image" Target="../media/image188.png"/><Relationship Id="rId190" Type="http://schemas.openxmlformats.org/officeDocument/2006/relationships/image" Target="../media/image189.png"/><Relationship Id="rId191" Type="http://schemas.openxmlformats.org/officeDocument/2006/relationships/image" Target="../media/image190.png"/><Relationship Id="rId192" Type="http://schemas.openxmlformats.org/officeDocument/2006/relationships/image" Target="../media/image191.png"/><Relationship Id="rId193" Type="http://schemas.openxmlformats.org/officeDocument/2006/relationships/image" Target="../media/image192.png"/><Relationship Id="rId194" Type="http://schemas.openxmlformats.org/officeDocument/2006/relationships/image" Target="../media/image193.png"/><Relationship Id="rId195" Type="http://schemas.openxmlformats.org/officeDocument/2006/relationships/image" Target="../media/image194.png"/><Relationship Id="rId196" Type="http://schemas.openxmlformats.org/officeDocument/2006/relationships/image" Target="../media/image195.png"/><Relationship Id="rId197" Type="http://schemas.openxmlformats.org/officeDocument/2006/relationships/image" Target="../media/image196.png"/><Relationship Id="rId198" Type="http://schemas.openxmlformats.org/officeDocument/2006/relationships/image" Target="../media/image197.png"/><Relationship Id="rId199" Type="http://schemas.openxmlformats.org/officeDocument/2006/relationships/image" Target="../media/image198.png"/><Relationship Id="rId200" Type="http://schemas.openxmlformats.org/officeDocument/2006/relationships/image" Target="../media/image199.png"/><Relationship Id="rId201" Type="http://schemas.openxmlformats.org/officeDocument/2006/relationships/image" Target="../media/image200.png"/><Relationship Id="rId202" Type="http://schemas.openxmlformats.org/officeDocument/2006/relationships/image" Target="../media/image201.png"/><Relationship Id="rId203" Type="http://schemas.openxmlformats.org/officeDocument/2006/relationships/image" Target="../media/image202.png"/><Relationship Id="rId204" Type="http://schemas.openxmlformats.org/officeDocument/2006/relationships/image" Target="../media/image203.png"/><Relationship Id="rId205" Type="http://schemas.openxmlformats.org/officeDocument/2006/relationships/image" Target="../media/image204.png"/><Relationship Id="rId206" Type="http://schemas.openxmlformats.org/officeDocument/2006/relationships/image" Target="../media/image205.png"/><Relationship Id="rId207" Type="http://schemas.openxmlformats.org/officeDocument/2006/relationships/image" Target="../media/image206.png"/><Relationship Id="rId208" Type="http://schemas.openxmlformats.org/officeDocument/2006/relationships/image" Target="../media/image207.png"/><Relationship Id="rId209" Type="http://schemas.openxmlformats.org/officeDocument/2006/relationships/image" Target="../media/image208.png"/><Relationship Id="rId210" Type="http://schemas.openxmlformats.org/officeDocument/2006/relationships/image" Target="../media/image209.png"/><Relationship Id="rId211" Type="http://schemas.openxmlformats.org/officeDocument/2006/relationships/image" Target="../media/image210.png"/><Relationship Id="rId212" Type="http://schemas.openxmlformats.org/officeDocument/2006/relationships/image" Target="../media/image211.png"/><Relationship Id="rId213" Type="http://schemas.openxmlformats.org/officeDocument/2006/relationships/image" Target="../media/image212.png"/><Relationship Id="rId214" Type="http://schemas.openxmlformats.org/officeDocument/2006/relationships/image" Target="../media/image213.png"/><Relationship Id="rId215" Type="http://schemas.openxmlformats.org/officeDocument/2006/relationships/image" Target="../media/image214.png"/><Relationship Id="rId216" Type="http://schemas.openxmlformats.org/officeDocument/2006/relationships/image" Target="../media/image215.png"/><Relationship Id="rId217" Type="http://schemas.openxmlformats.org/officeDocument/2006/relationships/image" Target="../media/image216.png"/><Relationship Id="rId218" Type="http://schemas.openxmlformats.org/officeDocument/2006/relationships/image" Target="../media/image217.png"/><Relationship Id="rId219" Type="http://schemas.openxmlformats.org/officeDocument/2006/relationships/image" Target="../media/image218.png"/><Relationship Id="rId220" Type="http://schemas.openxmlformats.org/officeDocument/2006/relationships/image" Target="../media/image219.png"/><Relationship Id="rId221" Type="http://schemas.openxmlformats.org/officeDocument/2006/relationships/image" Target="../media/image220.png"/><Relationship Id="rId222" Type="http://schemas.openxmlformats.org/officeDocument/2006/relationships/image" Target="../media/image221.png"/><Relationship Id="rId223" Type="http://schemas.openxmlformats.org/officeDocument/2006/relationships/image" Target="../media/image222.png"/><Relationship Id="rId224" Type="http://schemas.openxmlformats.org/officeDocument/2006/relationships/image" Target="../media/image223.png"/><Relationship Id="rId225" Type="http://schemas.openxmlformats.org/officeDocument/2006/relationships/image" Target="../media/image224.png"/><Relationship Id="rId226" Type="http://schemas.openxmlformats.org/officeDocument/2006/relationships/image" Target="../media/image225.png"/><Relationship Id="rId227" Type="http://schemas.openxmlformats.org/officeDocument/2006/relationships/image" Target="../media/image226.png"/><Relationship Id="rId228" Type="http://schemas.openxmlformats.org/officeDocument/2006/relationships/image" Target="../media/image227.png"/><Relationship Id="rId229" Type="http://schemas.openxmlformats.org/officeDocument/2006/relationships/image" Target="../media/image228.png"/><Relationship Id="rId230" Type="http://schemas.openxmlformats.org/officeDocument/2006/relationships/image" Target="../media/image229.png"/><Relationship Id="rId231" Type="http://schemas.openxmlformats.org/officeDocument/2006/relationships/image" Target="../media/image230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153258" y="569496"/>
            <a:ext cx="139065" cy="168910"/>
            <a:chOff x="4153258" y="569496"/>
            <a:chExt cx="139065" cy="16891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53258" y="573718"/>
              <a:ext cx="90233" cy="164452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4270975" y="569496"/>
              <a:ext cx="20955" cy="44450"/>
            </a:xfrm>
            <a:custGeom>
              <a:avLst/>
              <a:gdLst/>
              <a:ahLst/>
              <a:cxnLst/>
              <a:rect l="l" t="t" r="r" b="b"/>
              <a:pathLst>
                <a:path w="20954" h="44450">
                  <a:moveTo>
                    <a:pt x="20777" y="0"/>
                  </a:moveTo>
                  <a:lnTo>
                    <a:pt x="0" y="0"/>
                  </a:lnTo>
                  <a:lnTo>
                    <a:pt x="0" y="18554"/>
                  </a:lnTo>
                  <a:lnTo>
                    <a:pt x="9029" y="18554"/>
                  </a:lnTo>
                  <a:lnTo>
                    <a:pt x="0" y="43853"/>
                  </a:lnTo>
                  <a:lnTo>
                    <a:pt x="9029" y="43853"/>
                  </a:lnTo>
                  <a:lnTo>
                    <a:pt x="20777" y="18554"/>
                  </a:lnTo>
                  <a:lnTo>
                    <a:pt x="2077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 descr=""/>
          <p:cNvGrpSpPr/>
          <p:nvPr/>
        </p:nvGrpSpPr>
        <p:grpSpPr>
          <a:xfrm>
            <a:off x="4484823" y="573706"/>
            <a:ext cx="163830" cy="164465"/>
            <a:chOff x="4484823" y="573706"/>
            <a:chExt cx="163830" cy="164465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84823" y="573706"/>
              <a:ext cx="86017" cy="164464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4603733" y="573716"/>
              <a:ext cx="45085" cy="164465"/>
            </a:xfrm>
            <a:custGeom>
              <a:avLst/>
              <a:gdLst/>
              <a:ahLst/>
              <a:cxnLst/>
              <a:rect l="l" t="t" r="r" b="b"/>
              <a:pathLst>
                <a:path w="45085" h="164465">
                  <a:moveTo>
                    <a:pt x="44691" y="0"/>
                  </a:moveTo>
                  <a:lnTo>
                    <a:pt x="34569" y="0"/>
                  </a:lnTo>
                  <a:lnTo>
                    <a:pt x="30514" y="10332"/>
                  </a:lnTo>
                  <a:lnTo>
                    <a:pt x="23399" y="17710"/>
                  </a:lnTo>
                  <a:lnTo>
                    <a:pt x="13227" y="22134"/>
                  </a:lnTo>
                  <a:lnTo>
                    <a:pt x="0" y="23609"/>
                  </a:lnTo>
                  <a:lnTo>
                    <a:pt x="0" y="33731"/>
                  </a:lnTo>
                  <a:lnTo>
                    <a:pt x="25298" y="33731"/>
                  </a:lnTo>
                  <a:lnTo>
                    <a:pt x="25298" y="164452"/>
                  </a:lnTo>
                  <a:lnTo>
                    <a:pt x="44691" y="164452"/>
                  </a:lnTo>
                  <a:lnTo>
                    <a:pt x="4469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4697340" y="573716"/>
            <a:ext cx="294640" cy="164465"/>
            <a:chOff x="4697340" y="573716"/>
            <a:chExt cx="294640" cy="164465"/>
          </a:xfrm>
        </p:grpSpPr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97340" y="573716"/>
              <a:ext cx="92773" cy="164452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22165" y="641186"/>
              <a:ext cx="169506" cy="96139"/>
            </a:xfrm>
            <a:prstGeom prst="rect">
              <a:avLst/>
            </a:prstGeom>
          </p:spPr>
        </p:pic>
      </p:grpSp>
      <p:pic>
        <p:nvPicPr>
          <p:cNvPr id="11" name="object 1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38065" y="641186"/>
            <a:ext cx="169506" cy="96139"/>
          </a:xfrm>
          <a:prstGeom prst="rect">
            <a:avLst/>
          </a:prstGeom>
        </p:spPr>
      </p:pic>
      <p:grpSp>
        <p:nvGrpSpPr>
          <p:cNvPr id="12" name="object 12" descr=""/>
          <p:cNvGrpSpPr/>
          <p:nvPr/>
        </p:nvGrpSpPr>
        <p:grpSpPr>
          <a:xfrm>
            <a:off x="11706495" y="569496"/>
            <a:ext cx="145415" cy="168910"/>
            <a:chOff x="11706495" y="569496"/>
            <a:chExt cx="145415" cy="168910"/>
          </a:xfrm>
        </p:grpSpPr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706495" y="573707"/>
              <a:ext cx="101206" cy="164464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11830954" y="569496"/>
              <a:ext cx="20955" cy="44450"/>
            </a:xfrm>
            <a:custGeom>
              <a:avLst/>
              <a:gdLst/>
              <a:ahLst/>
              <a:cxnLst/>
              <a:rect l="l" t="t" r="r" b="b"/>
              <a:pathLst>
                <a:path w="20954" h="44450">
                  <a:moveTo>
                    <a:pt x="20789" y="0"/>
                  </a:moveTo>
                  <a:lnTo>
                    <a:pt x="0" y="0"/>
                  </a:lnTo>
                  <a:lnTo>
                    <a:pt x="0" y="18554"/>
                  </a:lnTo>
                  <a:lnTo>
                    <a:pt x="9042" y="18554"/>
                  </a:lnTo>
                  <a:lnTo>
                    <a:pt x="0" y="43853"/>
                  </a:lnTo>
                  <a:lnTo>
                    <a:pt x="9042" y="43853"/>
                  </a:lnTo>
                  <a:lnTo>
                    <a:pt x="20789" y="18554"/>
                  </a:lnTo>
                  <a:lnTo>
                    <a:pt x="2078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 descr=""/>
          <p:cNvGrpSpPr/>
          <p:nvPr/>
        </p:nvGrpSpPr>
        <p:grpSpPr>
          <a:xfrm>
            <a:off x="12044814" y="573706"/>
            <a:ext cx="163830" cy="164465"/>
            <a:chOff x="12044814" y="573706"/>
            <a:chExt cx="163830" cy="164465"/>
          </a:xfrm>
        </p:grpSpPr>
        <p:pic>
          <p:nvPicPr>
            <p:cNvPr id="16" name="object 1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044814" y="573706"/>
              <a:ext cx="86017" cy="164464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12163724" y="573716"/>
              <a:ext cx="45085" cy="164465"/>
            </a:xfrm>
            <a:custGeom>
              <a:avLst/>
              <a:gdLst/>
              <a:ahLst/>
              <a:cxnLst/>
              <a:rect l="l" t="t" r="r" b="b"/>
              <a:pathLst>
                <a:path w="45084" h="164465">
                  <a:moveTo>
                    <a:pt x="44691" y="0"/>
                  </a:moveTo>
                  <a:lnTo>
                    <a:pt x="34582" y="0"/>
                  </a:lnTo>
                  <a:lnTo>
                    <a:pt x="30521" y="10332"/>
                  </a:lnTo>
                  <a:lnTo>
                    <a:pt x="23406" y="17710"/>
                  </a:lnTo>
                  <a:lnTo>
                    <a:pt x="13233" y="22134"/>
                  </a:lnTo>
                  <a:lnTo>
                    <a:pt x="0" y="23609"/>
                  </a:lnTo>
                  <a:lnTo>
                    <a:pt x="0" y="33731"/>
                  </a:lnTo>
                  <a:lnTo>
                    <a:pt x="25298" y="33731"/>
                  </a:lnTo>
                  <a:lnTo>
                    <a:pt x="25298" y="164452"/>
                  </a:lnTo>
                  <a:lnTo>
                    <a:pt x="44691" y="164452"/>
                  </a:lnTo>
                  <a:lnTo>
                    <a:pt x="4469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 descr=""/>
          <p:cNvGrpSpPr/>
          <p:nvPr/>
        </p:nvGrpSpPr>
        <p:grpSpPr>
          <a:xfrm>
            <a:off x="12257331" y="573716"/>
            <a:ext cx="294640" cy="164465"/>
            <a:chOff x="12257331" y="573716"/>
            <a:chExt cx="294640" cy="164465"/>
          </a:xfrm>
        </p:grpSpPr>
        <p:pic>
          <p:nvPicPr>
            <p:cNvPr id="19" name="object 1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257331" y="573716"/>
              <a:ext cx="92773" cy="164452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382157" y="641186"/>
              <a:ext cx="169506" cy="96139"/>
            </a:xfrm>
            <a:prstGeom prst="rect">
              <a:avLst/>
            </a:prstGeom>
          </p:spPr>
        </p:pic>
      </p:grpSp>
      <p:pic>
        <p:nvPicPr>
          <p:cNvPr id="21" name="object 21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598057" y="641186"/>
            <a:ext cx="169506" cy="96139"/>
          </a:xfrm>
          <a:prstGeom prst="rect">
            <a:avLst/>
          </a:prstGeom>
        </p:spPr>
      </p:pic>
      <p:grpSp>
        <p:nvGrpSpPr>
          <p:cNvPr id="22" name="object 22" descr=""/>
          <p:cNvGrpSpPr/>
          <p:nvPr/>
        </p:nvGrpSpPr>
        <p:grpSpPr>
          <a:xfrm>
            <a:off x="467860" y="11591978"/>
            <a:ext cx="436245" cy="436245"/>
            <a:chOff x="467860" y="11591978"/>
            <a:chExt cx="436245" cy="436245"/>
          </a:xfrm>
        </p:grpSpPr>
        <p:sp>
          <p:nvSpPr>
            <p:cNvPr id="23" name="object 23" descr=""/>
            <p:cNvSpPr/>
            <p:nvPr/>
          </p:nvSpPr>
          <p:spPr>
            <a:xfrm>
              <a:off x="469769" y="11593883"/>
              <a:ext cx="324485" cy="432434"/>
            </a:xfrm>
            <a:custGeom>
              <a:avLst/>
              <a:gdLst/>
              <a:ahLst/>
              <a:cxnLst/>
              <a:rect l="l" t="t" r="r" b="b"/>
              <a:pathLst>
                <a:path w="324484" h="432434">
                  <a:moveTo>
                    <a:pt x="0" y="0"/>
                  </a:moveTo>
                  <a:lnTo>
                    <a:pt x="324002" y="0"/>
                  </a:lnTo>
                  <a:lnTo>
                    <a:pt x="324002" y="432003"/>
                  </a:lnTo>
                </a:path>
              </a:pathLst>
            </a:custGeom>
            <a:ln w="38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469765" y="11701879"/>
              <a:ext cx="432434" cy="324485"/>
            </a:xfrm>
            <a:custGeom>
              <a:avLst/>
              <a:gdLst/>
              <a:ahLst/>
              <a:cxnLst/>
              <a:rect l="l" t="t" r="r" b="b"/>
              <a:pathLst>
                <a:path w="432434" h="324484">
                  <a:moveTo>
                    <a:pt x="432003" y="324002"/>
                  </a:moveTo>
                  <a:lnTo>
                    <a:pt x="432003" y="0"/>
                  </a:lnTo>
                  <a:lnTo>
                    <a:pt x="0" y="0"/>
                  </a:lnTo>
                </a:path>
              </a:pathLst>
            </a:custGeom>
            <a:ln w="38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" name="object 25" descr=""/>
          <p:cNvGrpSpPr/>
          <p:nvPr/>
        </p:nvGrpSpPr>
        <p:grpSpPr>
          <a:xfrm>
            <a:off x="16019876" y="11591978"/>
            <a:ext cx="436245" cy="436245"/>
            <a:chOff x="16019876" y="11591978"/>
            <a:chExt cx="436245" cy="436245"/>
          </a:xfrm>
        </p:grpSpPr>
        <p:sp>
          <p:nvSpPr>
            <p:cNvPr id="26" name="object 26" descr=""/>
            <p:cNvSpPr/>
            <p:nvPr/>
          </p:nvSpPr>
          <p:spPr>
            <a:xfrm>
              <a:off x="16129777" y="11593883"/>
              <a:ext cx="324485" cy="432434"/>
            </a:xfrm>
            <a:custGeom>
              <a:avLst/>
              <a:gdLst/>
              <a:ahLst/>
              <a:cxnLst/>
              <a:rect l="l" t="t" r="r" b="b"/>
              <a:pathLst>
                <a:path w="324484" h="432434">
                  <a:moveTo>
                    <a:pt x="324002" y="0"/>
                  </a:moveTo>
                  <a:lnTo>
                    <a:pt x="0" y="0"/>
                  </a:lnTo>
                  <a:lnTo>
                    <a:pt x="0" y="432003"/>
                  </a:lnTo>
                </a:path>
              </a:pathLst>
            </a:custGeom>
            <a:ln w="38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16021781" y="11701879"/>
              <a:ext cx="432434" cy="324485"/>
            </a:xfrm>
            <a:custGeom>
              <a:avLst/>
              <a:gdLst/>
              <a:ahLst/>
              <a:cxnLst/>
              <a:rect l="l" t="t" r="r" b="b"/>
              <a:pathLst>
                <a:path w="432434" h="324484">
                  <a:moveTo>
                    <a:pt x="0" y="324002"/>
                  </a:moveTo>
                  <a:lnTo>
                    <a:pt x="0" y="0"/>
                  </a:lnTo>
                  <a:lnTo>
                    <a:pt x="432003" y="0"/>
                  </a:lnTo>
                </a:path>
              </a:pathLst>
            </a:custGeom>
            <a:ln w="38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8" name="object 28" descr=""/>
          <p:cNvGrpSpPr/>
          <p:nvPr/>
        </p:nvGrpSpPr>
        <p:grpSpPr>
          <a:xfrm>
            <a:off x="444568" y="5790678"/>
            <a:ext cx="304800" cy="914400"/>
            <a:chOff x="444568" y="5790678"/>
            <a:chExt cx="304800" cy="914400"/>
          </a:xfrm>
        </p:grpSpPr>
        <p:sp>
          <p:nvSpPr>
            <p:cNvPr id="29" name="object 29" descr=""/>
            <p:cNvSpPr/>
            <p:nvPr/>
          </p:nvSpPr>
          <p:spPr>
            <a:xfrm>
              <a:off x="444568" y="6247878"/>
              <a:ext cx="304800" cy="0"/>
            </a:xfrm>
            <a:custGeom>
              <a:avLst/>
              <a:gdLst/>
              <a:ahLst/>
              <a:cxnLst/>
              <a:rect l="l" t="t" r="r" b="b"/>
              <a:pathLst>
                <a:path w="304800" h="0">
                  <a:moveTo>
                    <a:pt x="0" y="0"/>
                  </a:moveTo>
                  <a:lnTo>
                    <a:pt x="304800" y="0"/>
                  </a:lnTo>
                </a:path>
              </a:pathLst>
            </a:custGeom>
            <a:ln w="38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673168" y="5790678"/>
              <a:ext cx="0" cy="914400"/>
            </a:xfrm>
            <a:custGeom>
              <a:avLst/>
              <a:gdLst/>
              <a:ahLst/>
              <a:cxnLst/>
              <a:rect l="l" t="t" r="r" b="b"/>
              <a:pathLst>
                <a:path w="0" h="914400">
                  <a:moveTo>
                    <a:pt x="0" y="0"/>
                  </a:moveTo>
                  <a:lnTo>
                    <a:pt x="0" y="914400"/>
                  </a:lnTo>
                </a:path>
              </a:pathLst>
            </a:custGeom>
            <a:ln w="38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1" name="object 31" descr=""/>
          <p:cNvGrpSpPr/>
          <p:nvPr/>
        </p:nvGrpSpPr>
        <p:grpSpPr>
          <a:xfrm>
            <a:off x="16174181" y="5790678"/>
            <a:ext cx="304800" cy="914400"/>
            <a:chOff x="16174181" y="5790678"/>
            <a:chExt cx="304800" cy="914400"/>
          </a:xfrm>
        </p:grpSpPr>
        <p:sp>
          <p:nvSpPr>
            <p:cNvPr id="32" name="object 32" descr=""/>
            <p:cNvSpPr/>
            <p:nvPr/>
          </p:nvSpPr>
          <p:spPr>
            <a:xfrm>
              <a:off x="16174181" y="6247878"/>
              <a:ext cx="304800" cy="0"/>
            </a:xfrm>
            <a:custGeom>
              <a:avLst/>
              <a:gdLst/>
              <a:ahLst/>
              <a:cxnLst/>
              <a:rect l="l" t="t" r="r" b="b"/>
              <a:pathLst>
                <a:path w="304800" h="0">
                  <a:moveTo>
                    <a:pt x="304800" y="0"/>
                  </a:moveTo>
                  <a:lnTo>
                    <a:pt x="0" y="0"/>
                  </a:lnTo>
                </a:path>
              </a:pathLst>
            </a:custGeom>
            <a:ln w="38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6250381" y="5790678"/>
              <a:ext cx="0" cy="914400"/>
            </a:xfrm>
            <a:custGeom>
              <a:avLst/>
              <a:gdLst/>
              <a:ahLst/>
              <a:cxnLst/>
              <a:rect l="l" t="t" r="r" b="b"/>
              <a:pathLst>
                <a:path w="0" h="914400">
                  <a:moveTo>
                    <a:pt x="0" y="914400"/>
                  </a:moveTo>
                  <a:lnTo>
                    <a:pt x="0" y="0"/>
                  </a:lnTo>
                </a:path>
              </a:pathLst>
            </a:custGeom>
            <a:ln w="38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4" name="object 34" descr=""/>
          <p:cNvGrpSpPr/>
          <p:nvPr/>
        </p:nvGrpSpPr>
        <p:grpSpPr>
          <a:xfrm>
            <a:off x="8004572" y="444685"/>
            <a:ext cx="914400" cy="304800"/>
            <a:chOff x="8004572" y="444685"/>
            <a:chExt cx="914400" cy="304800"/>
          </a:xfrm>
        </p:grpSpPr>
        <p:sp>
          <p:nvSpPr>
            <p:cNvPr id="35" name="object 35" descr=""/>
            <p:cNvSpPr/>
            <p:nvPr/>
          </p:nvSpPr>
          <p:spPr>
            <a:xfrm>
              <a:off x="8004572" y="673285"/>
              <a:ext cx="914400" cy="0"/>
            </a:xfrm>
            <a:custGeom>
              <a:avLst/>
              <a:gdLst/>
              <a:ahLst/>
              <a:cxnLst/>
              <a:rect l="l" t="t" r="r" b="b"/>
              <a:pathLst>
                <a:path w="914400" h="0">
                  <a:moveTo>
                    <a:pt x="0" y="0"/>
                  </a:moveTo>
                  <a:lnTo>
                    <a:pt x="914400" y="0"/>
                  </a:lnTo>
                </a:path>
              </a:pathLst>
            </a:custGeom>
            <a:ln w="38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8461772" y="444685"/>
              <a:ext cx="0" cy="304800"/>
            </a:xfrm>
            <a:custGeom>
              <a:avLst/>
              <a:gdLst/>
              <a:ahLst/>
              <a:cxnLst/>
              <a:rect l="l" t="t" r="r" b="b"/>
              <a:pathLst>
                <a:path w="0" h="304800">
                  <a:moveTo>
                    <a:pt x="0" y="0"/>
                  </a:moveTo>
                  <a:lnTo>
                    <a:pt x="0" y="304800"/>
                  </a:lnTo>
                </a:path>
              </a:pathLst>
            </a:custGeom>
            <a:ln w="38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7" name="object 37" descr=""/>
          <p:cNvGrpSpPr/>
          <p:nvPr/>
        </p:nvGrpSpPr>
        <p:grpSpPr>
          <a:xfrm>
            <a:off x="8004572" y="11746283"/>
            <a:ext cx="914400" cy="304800"/>
            <a:chOff x="8004572" y="11746283"/>
            <a:chExt cx="914400" cy="304800"/>
          </a:xfrm>
        </p:grpSpPr>
        <p:sp>
          <p:nvSpPr>
            <p:cNvPr id="38" name="object 38" descr=""/>
            <p:cNvSpPr/>
            <p:nvPr/>
          </p:nvSpPr>
          <p:spPr>
            <a:xfrm>
              <a:off x="8004572" y="11822483"/>
              <a:ext cx="914400" cy="0"/>
            </a:xfrm>
            <a:custGeom>
              <a:avLst/>
              <a:gdLst/>
              <a:ahLst/>
              <a:cxnLst/>
              <a:rect l="l" t="t" r="r" b="b"/>
              <a:pathLst>
                <a:path w="914400" h="0">
                  <a:moveTo>
                    <a:pt x="914400" y="0"/>
                  </a:moveTo>
                  <a:lnTo>
                    <a:pt x="0" y="0"/>
                  </a:lnTo>
                </a:path>
              </a:pathLst>
            </a:custGeom>
            <a:ln w="38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8461772" y="11746283"/>
              <a:ext cx="0" cy="304800"/>
            </a:xfrm>
            <a:custGeom>
              <a:avLst/>
              <a:gdLst/>
              <a:ahLst/>
              <a:cxnLst/>
              <a:rect l="l" t="t" r="r" b="b"/>
              <a:pathLst>
                <a:path w="0" h="304800">
                  <a:moveTo>
                    <a:pt x="0" y="304800"/>
                  </a:moveTo>
                  <a:lnTo>
                    <a:pt x="0" y="0"/>
                  </a:lnTo>
                </a:path>
              </a:pathLst>
            </a:custGeom>
            <a:ln w="38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 descr=""/>
          <p:cNvSpPr/>
          <p:nvPr/>
        </p:nvSpPr>
        <p:spPr>
          <a:xfrm>
            <a:off x="5450627" y="5882496"/>
            <a:ext cx="607695" cy="120650"/>
          </a:xfrm>
          <a:custGeom>
            <a:avLst/>
            <a:gdLst/>
            <a:ahLst/>
            <a:cxnLst/>
            <a:rect l="l" t="t" r="r" b="b"/>
            <a:pathLst>
              <a:path w="607695" h="120650">
                <a:moveTo>
                  <a:pt x="493471" y="0"/>
                </a:moveTo>
                <a:lnTo>
                  <a:pt x="437573" y="1250"/>
                </a:lnTo>
                <a:lnTo>
                  <a:pt x="380731" y="6832"/>
                </a:lnTo>
                <a:lnTo>
                  <a:pt x="327129" y="14328"/>
                </a:lnTo>
                <a:lnTo>
                  <a:pt x="280952" y="21323"/>
                </a:lnTo>
                <a:lnTo>
                  <a:pt x="246385" y="25400"/>
                </a:lnTo>
                <a:lnTo>
                  <a:pt x="182405" y="26527"/>
                </a:lnTo>
                <a:lnTo>
                  <a:pt x="129697" y="23374"/>
                </a:lnTo>
                <a:lnTo>
                  <a:pt x="87024" y="20043"/>
                </a:lnTo>
                <a:lnTo>
                  <a:pt x="53151" y="20640"/>
                </a:lnTo>
                <a:lnTo>
                  <a:pt x="26843" y="29266"/>
                </a:lnTo>
                <a:lnTo>
                  <a:pt x="6863" y="50025"/>
                </a:lnTo>
                <a:lnTo>
                  <a:pt x="0" y="69434"/>
                </a:lnTo>
                <a:lnTo>
                  <a:pt x="4794" y="85355"/>
                </a:lnTo>
                <a:lnTo>
                  <a:pt x="46013" y="107596"/>
                </a:lnTo>
                <a:lnTo>
                  <a:pt x="123835" y="118469"/>
                </a:lnTo>
                <a:lnTo>
                  <a:pt x="174382" y="120182"/>
                </a:lnTo>
                <a:lnTo>
                  <a:pt x="231573" y="119700"/>
                </a:lnTo>
                <a:lnTo>
                  <a:pt x="294572" y="117239"/>
                </a:lnTo>
                <a:lnTo>
                  <a:pt x="362543" y="113013"/>
                </a:lnTo>
                <a:lnTo>
                  <a:pt x="434650" y="107238"/>
                </a:lnTo>
                <a:lnTo>
                  <a:pt x="492645" y="99905"/>
                </a:lnTo>
                <a:lnTo>
                  <a:pt x="543182" y="88889"/>
                </a:lnTo>
                <a:lnTo>
                  <a:pt x="582008" y="74798"/>
                </a:lnTo>
                <a:lnTo>
                  <a:pt x="607516" y="39823"/>
                </a:lnTo>
                <a:lnTo>
                  <a:pt x="585691" y="20155"/>
                </a:lnTo>
                <a:lnTo>
                  <a:pt x="544238" y="5495"/>
                </a:lnTo>
                <a:lnTo>
                  <a:pt x="493471" y="0"/>
                </a:lnTo>
                <a:close/>
              </a:path>
            </a:pathLst>
          </a:custGeom>
          <a:solidFill>
            <a:srgbClr val="DEF0E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1" name="object 41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00568" y="1990638"/>
            <a:ext cx="1104949" cy="615645"/>
          </a:xfrm>
          <a:prstGeom prst="rect">
            <a:avLst/>
          </a:prstGeom>
        </p:spPr>
      </p:pic>
      <p:pic>
        <p:nvPicPr>
          <p:cNvPr id="42" name="object 42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561487" y="2716794"/>
            <a:ext cx="2896005" cy="184635"/>
          </a:xfrm>
          <a:prstGeom prst="rect">
            <a:avLst/>
          </a:prstGeom>
        </p:spPr>
      </p:pic>
      <p:pic>
        <p:nvPicPr>
          <p:cNvPr id="43" name="object 43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607250" y="2716922"/>
            <a:ext cx="1176731" cy="185521"/>
          </a:xfrm>
          <a:prstGeom prst="rect">
            <a:avLst/>
          </a:prstGeom>
        </p:spPr>
      </p:pic>
      <p:pic>
        <p:nvPicPr>
          <p:cNvPr id="44" name="object 44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853880" y="2718144"/>
            <a:ext cx="1964107" cy="182880"/>
          </a:xfrm>
          <a:prstGeom prst="rect">
            <a:avLst/>
          </a:prstGeom>
        </p:spPr>
      </p:pic>
      <p:pic>
        <p:nvPicPr>
          <p:cNvPr id="45" name="object 45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556406" y="3006659"/>
            <a:ext cx="2302256" cy="187481"/>
          </a:xfrm>
          <a:prstGeom prst="rect">
            <a:avLst/>
          </a:prstGeom>
        </p:spPr>
      </p:pic>
      <p:sp>
        <p:nvSpPr>
          <p:cNvPr id="46" name="object 46" descr=""/>
          <p:cNvSpPr/>
          <p:nvPr/>
        </p:nvSpPr>
        <p:spPr>
          <a:xfrm>
            <a:off x="1562620" y="3369017"/>
            <a:ext cx="117475" cy="109855"/>
          </a:xfrm>
          <a:custGeom>
            <a:avLst/>
            <a:gdLst/>
            <a:ahLst/>
            <a:cxnLst/>
            <a:rect l="l" t="t" r="r" b="b"/>
            <a:pathLst>
              <a:path w="117475" h="109854">
                <a:moveTo>
                  <a:pt x="32550" y="1917"/>
                </a:moveTo>
                <a:lnTo>
                  <a:pt x="31991" y="393"/>
                </a:lnTo>
                <a:lnTo>
                  <a:pt x="31445" y="0"/>
                </a:lnTo>
                <a:lnTo>
                  <a:pt x="27343" y="0"/>
                </a:lnTo>
                <a:lnTo>
                  <a:pt x="1409" y="40119"/>
                </a:lnTo>
                <a:lnTo>
                  <a:pt x="0" y="54902"/>
                </a:lnTo>
                <a:lnTo>
                  <a:pt x="1409" y="69684"/>
                </a:lnTo>
                <a:lnTo>
                  <a:pt x="22555" y="106781"/>
                </a:lnTo>
                <a:lnTo>
                  <a:pt x="27343" y="109791"/>
                </a:lnTo>
                <a:lnTo>
                  <a:pt x="31369" y="109791"/>
                </a:lnTo>
                <a:lnTo>
                  <a:pt x="31889" y="109397"/>
                </a:lnTo>
                <a:lnTo>
                  <a:pt x="32524" y="107784"/>
                </a:lnTo>
                <a:lnTo>
                  <a:pt x="32410" y="107137"/>
                </a:lnTo>
                <a:lnTo>
                  <a:pt x="21920" y="95415"/>
                </a:lnTo>
                <a:lnTo>
                  <a:pt x="14846" y="83045"/>
                </a:lnTo>
                <a:lnTo>
                  <a:pt x="10591" y="69545"/>
                </a:lnTo>
                <a:lnTo>
                  <a:pt x="9169" y="54902"/>
                </a:lnTo>
                <a:lnTo>
                  <a:pt x="10591" y="40259"/>
                </a:lnTo>
                <a:lnTo>
                  <a:pt x="14846" y="26758"/>
                </a:lnTo>
                <a:lnTo>
                  <a:pt x="21920" y="14376"/>
                </a:lnTo>
                <a:lnTo>
                  <a:pt x="32410" y="2578"/>
                </a:lnTo>
                <a:lnTo>
                  <a:pt x="32550" y="1917"/>
                </a:lnTo>
                <a:close/>
              </a:path>
              <a:path w="117475" h="109854">
                <a:moveTo>
                  <a:pt x="117043" y="13804"/>
                </a:moveTo>
                <a:lnTo>
                  <a:pt x="116573" y="12674"/>
                </a:lnTo>
                <a:lnTo>
                  <a:pt x="114719" y="10744"/>
                </a:lnTo>
                <a:lnTo>
                  <a:pt x="113576" y="10261"/>
                </a:lnTo>
                <a:lnTo>
                  <a:pt x="108902" y="10261"/>
                </a:lnTo>
                <a:lnTo>
                  <a:pt x="106006" y="11264"/>
                </a:lnTo>
                <a:lnTo>
                  <a:pt x="75933" y="35001"/>
                </a:lnTo>
                <a:lnTo>
                  <a:pt x="75450" y="37198"/>
                </a:lnTo>
                <a:lnTo>
                  <a:pt x="77216" y="40982"/>
                </a:lnTo>
                <a:lnTo>
                  <a:pt x="78028" y="41630"/>
                </a:lnTo>
                <a:lnTo>
                  <a:pt x="80276" y="42113"/>
                </a:lnTo>
                <a:lnTo>
                  <a:pt x="81280" y="41871"/>
                </a:lnTo>
                <a:lnTo>
                  <a:pt x="82169" y="41148"/>
                </a:lnTo>
                <a:lnTo>
                  <a:pt x="107022" y="21602"/>
                </a:lnTo>
                <a:lnTo>
                  <a:pt x="107264" y="21602"/>
                </a:lnTo>
                <a:lnTo>
                  <a:pt x="107378" y="94792"/>
                </a:lnTo>
                <a:lnTo>
                  <a:pt x="107848" y="95923"/>
                </a:lnTo>
                <a:lnTo>
                  <a:pt x="109689" y="97853"/>
                </a:lnTo>
                <a:lnTo>
                  <a:pt x="110845" y="98336"/>
                </a:lnTo>
                <a:lnTo>
                  <a:pt x="113576" y="98336"/>
                </a:lnTo>
                <a:lnTo>
                  <a:pt x="114719" y="97853"/>
                </a:lnTo>
                <a:lnTo>
                  <a:pt x="116573" y="95923"/>
                </a:lnTo>
                <a:lnTo>
                  <a:pt x="117043" y="94792"/>
                </a:lnTo>
                <a:lnTo>
                  <a:pt x="117043" y="1380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/>
          <p:nvPr/>
        </p:nvSpPr>
        <p:spPr>
          <a:xfrm>
            <a:off x="1743132" y="3369014"/>
            <a:ext cx="33020" cy="109855"/>
          </a:xfrm>
          <a:custGeom>
            <a:avLst/>
            <a:gdLst/>
            <a:ahLst/>
            <a:cxnLst/>
            <a:rect l="l" t="t" r="r" b="b"/>
            <a:pathLst>
              <a:path w="33019" h="109854">
                <a:moveTo>
                  <a:pt x="5207" y="0"/>
                </a:moveTo>
                <a:lnTo>
                  <a:pt x="1193" y="0"/>
                </a:lnTo>
                <a:lnTo>
                  <a:pt x="673" y="406"/>
                </a:lnTo>
                <a:lnTo>
                  <a:pt x="25" y="2019"/>
                </a:lnTo>
                <a:lnTo>
                  <a:pt x="152" y="2654"/>
                </a:lnTo>
                <a:lnTo>
                  <a:pt x="10631" y="14380"/>
                </a:lnTo>
                <a:lnTo>
                  <a:pt x="17719" y="26757"/>
                </a:lnTo>
                <a:lnTo>
                  <a:pt x="21974" y="40264"/>
                </a:lnTo>
                <a:lnTo>
                  <a:pt x="23393" y="54902"/>
                </a:lnTo>
                <a:lnTo>
                  <a:pt x="21974" y="69537"/>
                </a:lnTo>
                <a:lnTo>
                  <a:pt x="17719" y="83040"/>
                </a:lnTo>
                <a:lnTo>
                  <a:pt x="10631" y="95412"/>
                </a:lnTo>
                <a:lnTo>
                  <a:pt x="711" y="106654"/>
                </a:lnTo>
                <a:lnTo>
                  <a:pt x="152" y="107213"/>
                </a:lnTo>
                <a:lnTo>
                  <a:pt x="0" y="107886"/>
                </a:lnTo>
                <a:lnTo>
                  <a:pt x="571" y="109410"/>
                </a:lnTo>
                <a:lnTo>
                  <a:pt x="1104" y="109791"/>
                </a:lnTo>
                <a:lnTo>
                  <a:pt x="5207" y="109791"/>
                </a:lnTo>
                <a:lnTo>
                  <a:pt x="31152" y="69680"/>
                </a:lnTo>
                <a:lnTo>
                  <a:pt x="32562" y="54902"/>
                </a:lnTo>
                <a:lnTo>
                  <a:pt x="31152" y="40121"/>
                </a:lnTo>
                <a:lnTo>
                  <a:pt x="26922" y="26547"/>
                </a:lnTo>
                <a:lnTo>
                  <a:pt x="19870" y="14180"/>
                </a:lnTo>
                <a:lnTo>
                  <a:pt x="9994" y="3022"/>
                </a:lnTo>
                <a:lnTo>
                  <a:pt x="7899" y="1016"/>
                </a:lnTo>
                <a:lnTo>
                  <a:pt x="520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8" name="object 48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883463" y="3367830"/>
            <a:ext cx="3558120" cy="108935"/>
          </a:xfrm>
          <a:prstGeom prst="rect">
            <a:avLst/>
          </a:prstGeom>
        </p:spPr>
      </p:pic>
      <p:pic>
        <p:nvPicPr>
          <p:cNvPr id="49" name="object 49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530202" y="3368775"/>
            <a:ext cx="734823" cy="106413"/>
          </a:xfrm>
          <a:prstGeom prst="rect">
            <a:avLst/>
          </a:prstGeom>
        </p:spPr>
      </p:pic>
      <p:pic>
        <p:nvPicPr>
          <p:cNvPr id="50" name="object 50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351705" y="3368775"/>
            <a:ext cx="266216" cy="106413"/>
          </a:xfrm>
          <a:prstGeom prst="rect">
            <a:avLst/>
          </a:prstGeom>
        </p:spPr>
      </p:pic>
      <p:pic>
        <p:nvPicPr>
          <p:cNvPr id="51" name="object 51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705816" y="3368768"/>
            <a:ext cx="265008" cy="107988"/>
          </a:xfrm>
          <a:prstGeom prst="rect">
            <a:avLst/>
          </a:prstGeom>
        </p:spPr>
      </p:pic>
      <p:pic>
        <p:nvPicPr>
          <p:cNvPr id="52" name="object 52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058000" y="3367830"/>
            <a:ext cx="809500" cy="108935"/>
          </a:xfrm>
          <a:prstGeom prst="rect">
            <a:avLst/>
          </a:prstGeom>
        </p:spPr>
      </p:pic>
      <p:pic>
        <p:nvPicPr>
          <p:cNvPr id="53" name="object 53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886209" y="3594861"/>
            <a:ext cx="2034045" cy="110618"/>
          </a:xfrm>
          <a:prstGeom prst="rect">
            <a:avLst/>
          </a:prstGeom>
        </p:spPr>
      </p:pic>
      <p:sp>
        <p:nvSpPr>
          <p:cNvPr id="54" name="object 54" descr=""/>
          <p:cNvSpPr/>
          <p:nvPr/>
        </p:nvSpPr>
        <p:spPr>
          <a:xfrm>
            <a:off x="1562632" y="3826211"/>
            <a:ext cx="33020" cy="109855"/>
          </a:xfrm>
          <a:custGeom>
            <a:avLst/>
            <a:gdLst/>
            <a:ahLst/>
            <a:cxnLst/>
            <a:rect l="l" t="t" r="r" b="b"/>
            <a:pathLst>
              <a:path w="33019" h="109854">
                <a:moveTo>
                  <a:pt x="31445" y="0"/>
                </a:moveTo>
                <a:lnTo>
                  <a:pt x="27343" y="0"/>
                </a:lnTo>
                <a:lnTo>
                  <a:pt x="24650" y="1016"/>
                </a:lnTo>
                <a:lnTo>
                  <a:pt x="1409" y="40121"/>
                </a:lnTo>
                <a:lnTo>
                  <a:pt x="0" y="54902"/>
                </a:lnTo>
                <a:lnTo>
                  <a:pt x="1409" y="69682"/>
                </a:lnTo>
                <a:lnTo>
                  <a:pt x="22555" y="106781"/>
                </a:lnTo>
                <a:lnTo>
                  <a:pt x="27343" y="109791"/>
                </a:lnTo>
                <a:lnTo>
                  <a:pt x="31368" y="109791"/>
                </a:lnTo>
                <a:lnTo>
                  <a:pt x="31889" y="109397"/>
                </a:lnTo>
                <a:lnTo>
                  <a:pt x="32524" y="107784"/>
                </a:lnTo>
                <a:lnTo>
                  <a:pt x="32410" y="107137"/>
                </a:lnTo>
                <a:lnTo>
                  <a:pt x="21920" y="95417"/>
                </a:lnTo>
                <a:lnTo>
                  <a:pt x="14836" y="83045"/>
                </a:lnTo>
                <a:lnTo>
                  <a:pt x="10586" y="69539"/>
                </a:lnTo>
                <a:lnTo>
                  <a:pt x="9169" y="54902"/>
                </a:lnTo>
                <a:lnTo>
                  <a:pt x="10586" y="40264"/>
                </a:lnTo>
                <a:lnTo>
                  <a:pt x="14836" y="26757"/>
                </a:lnTo>
                <a:lnTo>
                  <a:pt x="21920" y="14380"/>
                </a:lnTo>
                <a:lnTo>
                  <a:pt x="32410" y="2578"/>
                </a:lnTo>
                <a:lnTo>
                  <a:pt x="32550" y="1917"/>
                </a:lnTo>
                <a:lnTo>
                  <a:pt x="31991" y="393"/>
                </a:lnTo>
                <a:lnTo>
                  <a:pt x="3144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 descr=""/>
          <p:cNvSpPr/>
          <p:nvPr/>
        </p:nvSpPr>
        <p:spPr>
          <a:xfrm>
            <a:off x="1639841" y="3835264"/>
            <a:ext cx="57785" cy="89535"/>
          </a:xfrm>
          <a:custGeom>
            <a:avLst/>
            <a:gdLst/>
            <a:ahLst/>
            <a:cxnLst/>
            <a:rect l="l" t="t" r="r" b="b"/>
            <a:pathLst>
              <a:path w="57785" h="89535">
                <a:moveTo>
                  <a:pt x="37719" y="0"/>
                </a:moveTo>
                <a:lnTo>
                  <a:pt x="28714" y="0"/>
                </a:lnTo>
                <a:lnTo>
                  <a:pt x="22007" y="414"/>
                </a:lnTo>
                <a:lnTo>
                  <a:pt x="0" y="10007"/>
                </a:lnTo>
                <a:lnTo>
                  <a:pt x="1295" y="13639"/>
                </a:lnTo>
                <a:lnTo>
                  <a:pt x="1968" y="14300"/>
                </a:lnTo>
                <a:lnTo>
                  <a:pt x="4064" y="15024"/>
                </a:lnTo>
                <a:lnTo>
                  <a:pt x="5029" y="14960"/>
                </a:lnTo>
                <a:lnTo>
                  <a:pt x="5918" y="14477"/>
                </a:lnTo>
                <a:lnTo>
                  <a:pt x="13398" y="10299"/>
                </a:lnTo>
                <a:lnTo>
                  <a:pt x="20586" y="8204"/>
                </a:lnTo>
                <a:lnTo>
                  <a:pt x="33870" y="8204"/>
                </a:lnTo>
                <a:lnTo>
                  <a:pt x="38709" y="9702"/>
                </a:lnTo>
                <a:lnTo>
                  <a:pt x="45389" y="15646"/>
                </a:lnTo>
                <a:lnTo>
                  <a:pt x="47053" y="19989"/>
                </a:lnTo>
                <a:lnTo>
                  <a:pt x="47053" y="32537"/>
                </a:lnTo>
                <a:lnTo>
                  <a:pt x="15527" y="69243"/>
                </a:lnTo>
                <a:lnTo>
                  <a:pt x="1816" y="80352"/>
                </a:lnTo>
                <a:lnTo>
                  <a:pt x="723" y="82562"/>
                </a:lnTo>
                <a:lnTo>
                  <a:pt x="723" y="86347"/>
                </a:lnTo>
                <a:lnTo>
                  <a:pt x="1130" y="87274"/>
                </a:lnTo>
                <a:lnTo>
                  <a:pt x="2743" y="88874"/>
                </a:lnTo>
                <a:lnTo>
                  <a:pt x="3708" y="89280"/>
                </a:lnTo>
                <a:lnTo>
                  <a:pt x="54584" y="89280"/>
                </a:lnTo>
                <a:lnTo>
                  <a:pt x="55524" y="88874"/>
                </a:lnTo>
                <a:lnTo>
                  <a:pt x="57048" y="87274"/>
                </a:lnTo>
                <a:lnTo>
                  <a:pt x="57429" y="86347"/>
                </a:lnTo>
                <a:lnTo>
                  <a:pt x="57429" y="84175"/>
                </a:lnTo>
                <a:lnTo>
                  <a:pt x="57023" y="83210"/>
                </a:lnTo>
                <a:lnTo>
                  <a:pt x="55422" y="81610"/>
                </a:lnTo>
                <a:lnTo>
                  <a:pt x="54495" y="81191"/>
                </a:lnTo>
                <a:lnTo>
                  <a:pt x="14236" y="81191"/>
                </a:lnTo>
                <a:lnTo>
                  <a:pt x="25509" y="71447"/>
                </a:lnTo>
                <a:lnTo>
                  <a:pt x="51951" y="42847"/>
                </a:lnTo>
                <a:lnTo>
                  <a:pt x="57073" y="24980"/>
                </a:lnTo>
                <a:lnTo>
                  <a:pt x="57073" y="17094"/>
                </a:lnTo>
                <a:lnTo>
                  <a:pt x="54597" y="10960"/>
                </a:lnTo>
                <a:lnTo>
                  <a:pt x="44704" y="2197"/>
                </a:lnTo>
                <a:lnTo>
                  <a:pt x="3771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 descr=""/>
          <p:cNvSpPr/>
          <p:nvPr/>
        </p:nvSpPr>
        <p:spPr>
          <a:xfrm>
            <a:off x="1743132" y="3826214"/>
            <a:ext cx="33020" cy="109855"/>
          </a:xfrm>
          <a:custGeom>
            <a:avLst/>
            <a:gdLst/>
            <a:ahLst/>
            <a:cxnLst/>
            <a:rect l="l" t="t" r="r" b="b"/>
            <a:pathLst>
              <a:path w="33019" h="109854">
                <a:moveTo>
                  <a:pt x="5207" y="0"/>
                </a:moveTo>
                <a:lnTo>
                  <a:pt x="1193" y="0"/>
                </a:lnTo>
                <a:lnTo>
                  <a:pt x="673" y="406"/>
                </a:lnTo>
                <a:lnTo>
                  <a:pt x="25" y="2019"/>
                </a:lnTo>
                <a:lnTo>
                  <a:pt x="152" y="2654"/>
                </a:lnTo>
                <a:lnTo>
                  <a:pt x="10631" y="14380"/>
                </a:lnTo>
                <a:lnTo>
                  <a:pt x="17719" y="26757"/>
                </a:lnTo>
                <a:lnTo>
                  <a:pt x="21974" y="40264"/>
                </a:lnTo>
                <a:lnTo>
                  <a:pt x="23393" y="54902"/>
                </a:lnTo>
                <a:lnTo>
                  <a:pt x="21974" y="69537"/>
                </a:lnTo>
                <a:lnTo>
                  <a:pt x="17719" y="83040"/>
                </a:lnTo>
                <a:lnTo>
                  <a:pt x="10631" y="95412"/>
                </a:lnTo>
                <a:lnTo>
                  <a:pt x="711" y="106654"/>
                </a:lnTo>
                <a:lnTo>
                  <a:pt x="152" y="107213"/>
                </a:lnTo>
                <a:lnTo>
                  <a:pt x="0" y="107886"/>
                </a:lnTo>
                <a:lnTo>
                  <a:pt x="571" y="109410"/>
                </a:lnTo>
                <a:lnTo>
                  <a:pt x="1104" y="109791"/>
                </a:lnTo>
                <a:lnTo>
                  <a:pt x="5207" y="109791"/>
                </a:lnTo>
                <a:lnTo>
                  <a:pt x="31152" y="69680"/>
                </a:lnTo>
                <a:lnTo>
                  <a:pt x="32562" y="54902"/>
                </a:lnTo>
                <a:lnTo>
                  <a:pt x="31152" y="40121"/>
                </a:lnTo>
                <a:lnTo>
                  <a:pt x="26922" y="26547"/>
                </a:lnTo>
                <a:lnTo>
                  <a:pt x="19870" y="14180"/>
                </a:lnTo>
                <a:lnTo>
                  <a:pt x="9994" y="3022"/>
                </a:lnTo>
                <a:lnTo>
                  <a:pt x="7899" y="1016"/>
                </a:lnTo>
                <a:lnTo>
                  <a:pt x="520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7" name="object 57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882837" y="3822602"/>
            <a:ext cx="2500045" cy="111365"/>
          </a:xfrm>
          <a:prstGeom prst="rect">
            <a:avLst/>
          </a:prstGeom>
        </p:spPr>
      </p:pic>
      <p:pic>
        <p:nvPicPr>
          <p:cNvPr id="58" name="object 58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472629" y="3825134"/>
            <a:ext cx="3447170" cy="109432"/>
          </a:xfrm>
          <a:prstGeom prst="rect">
            <a:avLst/>
          </a:prstGeom>
        </p:spPr>
      </p:pic>
      <p:sp>
        <p:nvSpPr>
          <p:cNvPr id="59" name="object 59" descr=""/>
          <p:cNvSpPr/>
          <p:nvPr/>
        </p:nvSpPr>
        <p:spPr>
          <a:xfrm>
            <a:off x="1562632" y="4054811"/>
            <a:ext cx="33020" cy="109855"/>
          </a:xfrm>
          <a:custGeom>
            <a:avLst/>
            <a:gdLst/>
            <a:ahLst/>
            <a:cxnLst/>
            <a:rect l="l" t="t" r="r" b="b"/>
            <a:pathLst>
              <a:path w="33019" h="109854">
                <a:moveTo>
                  <a:pt x="31445" y="0"/>
                </a:moveTo>
                <a:lnTo>
                  <a:pt x="27343" y="0"/>
                </a:lnTo>
                <a:lnTo>
                  <a:pt x="24650" y="1016"/>
                </a:lnTo>
                <a:lnTo>
                  <a:pt x="1409" y="40121"/>
                </a:lnTo>
                <a:lnTo>
                  <a:pt x="0" y="54902"/>
                </a:lnTo>
                <a:lnTo>
                  <a:pt x="1409" y="69682"/>
                </a:lnTo>
                <a:lnTo>
                  <a:pt x="22555" y="106781"/>
                </a:lnTo>
                <a:lnTo>
                  <a:pt x="27343" y="109791"/>
                </a:lnTo>
                <a:lnTo>
                  <a:pt x="31368" y="109791"/>
                </a:lnTo>
                <a:lnTo>
                  <a:pt x="31889" y="109397"/>
                </a:lnTo>
                <a:lnTo>
                  <a:pt x="32524" y="107784"/>
                </a:lnTo>
                <a:lnTo>
                  <a:pt x="32410" y="107137"/>
                </a:lnTo>
                <a:lnTo>
                  <a:pt x="21920" y="95417"/>
                </a:lnTo>
                <a:lnTo>
                  <a:pt x="14836" y="83045"/>
                </a:lnTo>
                <a:lnTo>
                  <a:pt x="10586" y="69539"/>
                </a:lnTo>
                <a:lnTo>
                  <a:pt x="9169" y="54902"/>
                </a:lnTo>
                <a:lnTo>
                  <a:pt x="10586" y="40264"/>
                </a:lnTo>
                <a:lnTo>
                  <a:pt x="14836" y="26757"/>
                </a:lnTo>
                <a:lnTo>
                  <a:pt x="21920" y="14380"/>
                </a:lnTo>
                <a:lnTo>
                  <a:pt x="32410" y="2578"/>
                </a:lnTo>
                <a:lnTo>
                  <a:pt x="32550" y="1917"/>
                </a:lnTo>
                <a:lnTo>
                  <a:pt x="31991" y="393"/>
                </a:lnTo>
                <a:lnTo>
                  <a:pt x="3144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 descr=""/>
          <p:cNvSpPr/>
          <p:nvPr/>
        </p:nvSpPr>
        <p:spPr>
          <a:xfrm>
            <a:off x="1639798" y="4054817"/>
            <a:ext cx="135890" cy="109855"/>
          </a:xfrm>
          <a:custGeom>
            <a:avLst/>
            <a:gdLst/>
            <a:ahLst/>
            <a:cxnLst/>
            <a:rect l="l" t="t" r="r" b="b"/>
            <a:pathLst>
              <a:path w="135889" h="109854">
                <a:moveTo>
                  <a:pt x="59156" y="72999"/>
                </a:moveTo>
                <a:lnTo>
                  <a:pt x="57785" y="64655"/>
                </a:lnTo>
                <a:lnTo>
                  <a:pt x="53670" y="58191"/>
                </a:lnTo>
                <a:lnTo>
                  <a:pt x="46812" y="53606"/>
                </a:lnTo>
                <a:lnTo>
                  <a:pt x="37198" y="50914"/>
                </a:lnTo>
                <a:lnTo>
                  <a:pt x="46012" y="47523"/>
                </a:lnTo>
                <a:lnTo>
                  <a:pt x="52311" y="42900"/>
                </a:lnTo>
                <a:lnTo>
                  <a:pt x="56095" y="36791"/>
                </a:lnTo>
                <a:lnTo>
                  <a:pt x="57353" y="29197"/>
                </a:lnTo>
                <a:lnTo>
                  <a:pt x="57353" y="23088"/>
                </a:lnTo>
                <a:lnTo>
                  <a:pt x="54825" y="18199"/>
                </a:lnTo>
                <a:lnTo>
                  <a:pt x="44780" y="10883"/>
                </a:lnTo>
                <a:lnTo>
                  <a:pt x="37884" y="9055"/>
                </a:lnTo>
                <a:lnTo>
                  <a:pt x="20916" y="9055"/>
                </a:lnTo>
                <a:lnTo>
                  <a:pt x="12954" y="10858"/>
                </a:lnTo>
                <a:lnTo>
                  <a:pt x="4178" y="14960"/>
                </a:lnTo>
                <a:lnTo>
                  <a:pt x="3454" y="15773"/>
                </a:lnTo>
                <a:lnTo>
                  <a:pt x="2654" y="18021"/>
                </a:lnTo>
                <a:lnTo>
                  <a:pt x="2654" y="19113"/>
                </a:lnTo>
                <a:lnTo>
                  <a:pt x="14795" y="18783"/>
                </a:lnTo>
                <a:lnTo>
                  <a:pt x="21399" y="17132"/>
                </a:lnTo>
                <a:lnTo>
                  <a:pt x="34429" y="17132"/>
                </a:lnTo>
                <a:lnTo>
                  <a:pt x="39370" y="18326"/>
                </a:lnTo>
                <a:lnTo>
                  <a:pt x="46126" y="23075"/>
                </a:lnTo>
                <a:lnTo>
                  <a:pt x="47815" y="26428"/>
                </a:lnTo>
                <a:lnTo>
                  <a:pt x="47815" y="36004"/>
                </a:lnTo>
                <a:lnTo>
                  <a:pt x="45364" y="40055"/>
                </a:lnTo>
                <a:lnTo>
                  <a:pt x="35547" y="45847"/>
                </a:lnTo>
                <a:lnTo>
                  <a:pt x="28435" y="47294"/>
                </a:lnTo>
                <a:lnTo>
                  <a:pt x="16408" y="47294"/>
                </a:lnTo>
                <a:lnTo>
                  <a:pt x="15443" y="47701"/>
                </a:lnTo>
                <a:lnTo>
                  <a:pt x="13830" y="49301"/>
                </a:lnTo>
                <a:lnTo>
                  <a:pt x="13436" y="50241"/>
                </a:lnTo>
                <a:lnTo>
                  <a:pt x="13436" y="52324"/>
                </a:lnTo>
                <a:lnTo>
                  <a:pt x="13830" y="53251"/>
                </a:lnTo>
                <a:lnTo>
                  <a:pt x="15443" y="54851"/>
                </a:lnTo>
                <a:lnTo>
                  <a:pt x="16408" y="55257"/>
                </a:lnTo>
                <a:lnTo>
                  <a:pt x="29718" y="55257"/>
                </a:lnTo>
                <a:lnTo>
                  <a:pt x="37439" y="56705"/>
                </a:lnTo>
                <a:lnTo>
                  <a:pt x="47091" y="62509"/>
                </a:lnTo>
                <a:lnTo>
                  <a:pt x="49504" y="66840"/>
                </a:lnTo>
                <a:lnTo>
                  <a:pt x="49504" y="72631"/>
                </a:lnTo>
                <a:lnTo>
                  <a:pt x="48044" y="80873"/>
                </a:lnTo>
                <a:lnTo>
                  <a:pt x="43649" y="86753"/>
                </a:lnTo>
                <a:lnTo>
                  <a:pt x="36347" y="90284"/>
                </a:lnTo>
                <a:lnTo>
                  <a:pt x="26098" y="91452"/>
                </a:lnTo>
                <a:lnTo>
                  <a:pt x="19265" y="91452"/>
                </a:lnTo>
                <a:lnTo>
                  <a:pt x="12382" y="89725"/>
                </a:lnTo>
                <a:lnTo>
                  <a:pt x="4508" y="85788"/>
                </a:lnTo>
                <a:lnTo>
                  <a:pt x="3492" y="85725"/>
                </a:lnTo>
                <a:lnTo>
                  <a:pt x="1409" y="86448"/>
                </a:lnTo>
                <a:lnTo>
                  <a:pt x="723" y="87147"/>
                </a:lnTo>
                <a:lnTo>
                  <a:pt x="0" y="89319"/>
                </a:lnTo>
                <a:lnTo>
                  <a:pt x="0" y="90436"/>
                </a:lnTo>
                <a:lnTo>
                  <a:pt x="18453" y="99542"/>
                </a:lnTo>
                <a:lnTo>
                  <a:pt x="37033" y="99542"/>
                </a:lnTo>
                <a:lnTo>
                  <a:pt x="45085" y="97243"/>
                </a:lnTo>
                <a:lnTo>
                  <a:pt x="56337" y="88074"/>
                </a:lnTo>
                <a:lnTo>
                  <a:pt x="59156" y="81521"/>
                </a:lnTo>
                <a:lnTo>
                  <a:pt x="59156" y="72999"/>
                </a:lnTo>
                <a:close/>
              </a:path>
              <a:path w="135889" h="109854">
                <a:moveTo>
                  <a:pt x="135890" y="54902"/>
                </a:moveTo>
                <a:lnTo>
                  <a:pt x="123202" y="14185"/>
                </a:lnTo>
                <a:lnTo>
                  <a:pt x="108534" y="0"/>
                </a:lnTo>
                <a:lnTo>
                  <a:pt x="104521" y="0"/>
                </a:lnTo>
                <a:lnTo>
                  <a:pt x="104000" y="406"/>
                </a:lnTo>
                <a:lnTo>
                  <a:pt x="103352" y="2019"/>
                </a:lnTo>
                <a:lnTo>
                  <a:pt x="103479" y="2654"/>
                </a:lnTo>
                <a:lnTo>
                  <a:pt x="113957" y="14389"/>
                </a:lnTo>
                <a:lnTo>
                  <a:pt x="121043" y="26758"/>
                </a:lnTo>
                <a:lnTo>
                  <a:pt x="125298" y="40271"/>
                </a:lnTo>
                <a:lnTo>
                  <a:pt x="126720" y="54902"/>
                </a:lnTo>
                <a:lnTo>
                  <a:pt x="125298" y="69545"/>
                </a:lnTo>
                <a:lnTo>
                  <a:pt x="121043" y="83045"/>
                </a:lnTo>
                <a:lnTo>
                  <a:pt x="113957" y="95415"/>
                </a:lnTo>
                <a:lnTo>
                  <a:pt x="104038" y="106654"/>
                </a:lnTo>
                <a:lnTo>
                  <a:pt x="103479" y="107213"/>
                </a:lnTo>
                <a:lnTo>
                  <a:pt x="103327" y="107886"/>
                </a:lnTo>
                <a:lnTo>
                  <a:pt x="103898" y="109410"/>
                </a:lnTo>
                <a:lnTo>
                  <a:pt x="104432" y="109791"/>
                </a:lnTo>
                <a:lnTo>
                  <a:pt x="108534" y="109791"/>
                </a:lnTo>
                <a:lnTo>
                  <a:pt x="134480" y="69684"/>
                </a:lnTo>
                <a:lnTo>
                  <a:pt x="135890" y="5490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1" name="object 61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890143" y="4050840"/>
            <a:ext cx="2257473" cy="111725"/>
          </a:xfrm>
          <a:prstGeom prst="rect">
            <a:avLst/>
          </a:prstGeom>
        </p:spPr>
      </p:pic>
      <p:pic>
        <p:nvPicPr>
          <p:cNvPr id="62" name="object 62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4236832" y="4054351"/>
            <a:ext cx="1557653" cy="108203"/>
          </a:xfrm>
          <a:prstGeom prst="rect">
            <a:avLst/>
          </a:prstGeom>
        </p:spPr>
      </p:pic>
      <p:pic>
        <p:nvPicPr>
          <p:cNvPr id="63" name="object 63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5885760" y="4054660"/>
            <a:ext cx="1958625" cy="107906"/>
          </a:xfrm>
          <a:prstGeom prst="rect">
            <a:avLst/>
          </a:prstGeom>
        </p:spPr>
      </p:pic>
      <p:pic>
        <p:nvPicPr>
          <p:cNvPr id="64" name="object 64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889470" y="4284381"/>
            <a:ext cx="972076" cy="106898"/>
          </a:xfrm>
          <a:prstGeom prst="rect">
            <a:avLst/>
          </a:prstGeom>
        </p:spPr>
      </p:pic>
      <p:grpSp>
        <p:nvGrpSpPr>
          <p:cNvPr id="65" name="object 65" descr=""/>
          <p:cNvGrpSpPr/>
          <p:nvPr/>
        </p:nvGrpSpPr>
        <p:grpSpPr>
          <a:xfrm>
            <a:off x="1562632" y="4512011"/>
            <a:ext cx="213360" cy="109855"/>
            <a:chOff x="1562632" y="4512011"/>
            <a:chExt cx="213360" cy="109855"/>
          </a:xfrm>
        </p:grpSpPr>
        <p:sp>
          <p:nvSpPr>
            <p:cNvPr id="66" name="object 66" descr=""/>
            <p:cNvSpPr/>
            <p:nvPr/>
          </p:nvSpPr>
          <p:spPr>
            <a:xfrm>
              <a:off x="1562632" y="4512011"/>
              <a:ext cx="33020" cy="109855"/>
            </a:xfrm>
            <a:custGeom>
              <a:avLst/>
              <a:gdLst/>
              <a:ahLst/>
              <a:cxnLst/>
              <a:rect l="l" t="t" r="r" b="b"/>
              <a:pathLst>
                <a:path w="33019" h="109854">
                  <a:moveTo>
                    <a:pt x="31445" y="0"/>
                  </a:moveTo>
                  <a:lnTo>
                    <a:pt x="27343" y="0"/>
                  </a:lnTo>
                  <a:lnTo>
                    <a:pt x="24650" y="1016"/>
                  </a:lnTo>
                  <a:lnTo>
                    <a:pt x="1409" y="40121"/>
                  </a:lnTo>
                  <a:lnTo>
                    <a:pt x="0" y="54902"/>
                  </a:lnTo>
                  <a:lnTo>
                    <a:pt x="1409" y="69682"/>
                  </a:lnTo>
                  <a:lnTo>
                    <a:pt x="22555" y="106781"/>
                  </a:lnTo>
                  <a:lnTo>
                    <a:pt x="27343" y="109791"/>
                  </a:lnTo>
                  <a:lnTo>
                    <a:pt x="31368" y="109791"/>
                  </a:lnTo>
                  <a:lnTo>
                    <a:pt x="31889" y="109397"/>
                  </a:lnTo>
                  <a:lnTo>
                    <a:pt x="32524" y="107784"/>
                  </a:lnTo>
                  <a:lnTo>
                    <a:pt x="32410" y="107137"/>
                  </a:lnTo>
                  <a:lnTo>
                    <a:pt x="21920" y="95417"/>
                  </a:lnTo>
                  <a:lnTo>
                    <a:pt x="14836" y="83045"/>
                  </a:lnTo>
                  <a:lnTo>
                    <a:pt x="10586" y="69539"/>
                  </a:lnTo>
                  <a:lnTo>
                    <a:pt x="9169" y="54902"/>
                  </a:lnTo>
                  <a:lnTo>
                    <a:pt x="10586" y="40264"/>
                  </a:lnTo>
                  <a:lnTo>
                    <a:pt x="14836" y="26757"/>
                  </a:lnTo>
                  <a:lnTo>
                    <a:pt x="21920" y="14380"/>
                  </a:lnTo>
                  <a:lnTo>
                    <a:pt x="32410" y="2578"/>
                  </a:lnTo>
                  <a:lnTo>
                    <a:pt x="32550" y="1917"/>
                  </a:lnTo>
                  <a:lnTo>
                    <a:pt x="31991" y="393"/>
                  </a:lnTo>
                  <a:lnTo>
                    <a:pt x="3144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7" name="object 67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631762" y="4522269"/>
              <a:ext cx="69126" cy="88074"/>
            </a:xfrm>
            <a:prstGeom prst="rect">
              <a:avLst/>
            </a:prstGeom>
          </p:spPr>
        </p:pic>
        <p:sp>
          <p:nvSpPr>
            <p:cNvPr id="68" name="object 68" descr=""/>
            <p:cNvSpPr/>
            <p:nvPr/>
          </p:nvSpPr>
          <p:spPr>
            <a:xfrm>
              <a:off x="1743132" y="4512014"/>
              <a:ext cx="33020" cy="109855"/>
            </a:xfrm>
            <a:custGeom>
              <a:avLst/>
              <a:gdLst/>
              <a:ahLst/>
              <a:cxnLst/>
              <a:rect l="l" t="t" r="r" b="b"/>
              <a:pathLst>
                <a:path w="33019" h="109854">
                  <a:moveTo>
                    <a:pt x="5207" y="0"/>
                  </a:moveTo>
                  <a:lnTo>
                    <a:pt x="1193" y="0"/>
                  </a:lnTo>
                  <a:lnTo>
                    <a:pt x="673" y="406"/>
                  </a:lnTo>
                  <a:lnTo>
                    <a:pt x="25" y="2019"/>
                  </a:lnTo>
                  <a:lnTo>
                    <a:pt x="152" y="2654"/>
                  </a:lnTo>
                  <a:lnTo>
                    <a:pt x="10631" y="14380"/>
                  </a:lnTo>
                  <a:lnTo>
                    <a:pt x="17719" y="26757"/>
                  </a:lnTo>
                  <a:lnTo>
                    <a:pt x="21974" y="40264"/>
                  </a:lnTo>
                  <a:lnTo>
                    <a:pt x="23393" y="54902"/>
                  </a:lnTo>
                  <a:lnTo>
                    <a:pt x="21974" y="69537"/>
                  </a:lnTo>
                  <a:lnTo>
                    <a:pt x="17719" y="83040"/>
                  </a:lnTo>
                  <a:lnTo>
                    <a:pt x="10631" y="95412"/>
                  </a:lnTo>
                  <a:lnTo>
                    <a:pt x="711" y="106654"/>
                  </a:lnTo>
                  <a:lnTo>
                    <a:pt x="152" y="107213"/>
                  </a:lnTo>
                  <a:lnTo>
                    <a:pt x="0" y="107886"/>
                  </a:lnTo>
                  <a:lnTo>
                    <a:pt x="571" y="109410"/>
                  </a:lnTo>
                  <a:lnTo>
                    <a:pt x="1104" y="109791"/>
                  </a:lnTo>
                  <a:lnTo>
                    <a:pt x="5207" y="109791"/>
                  </a:lnTo>
                  <a:lnTo>
                    <a:pt x="31152" y="69680"/>
                  </a:lnTo>
                  <a:lnTo>
                    <a:pt x="32562" y="54902"/>
                  </a:lnTo>
                  <a:lnTo>
                    <a:pt x="31152" y="40121"/>
                  </a:lnTo>
                  <a:lnTo>
                    <a:pt x="26922" y="26547"/>
                  </a:lnTo>
                  <a:lnTo>
                    <a:pt x="19870" y="14180"/>
                  </a:lnTo>
                  <a:lnTo>
                    <a:pt x="9994" y="3022"/>
                  </a:lnTo>
                  <a:lnTo>
                    <a:pt x="7899" y="1016"/>
                  </a:lnTo>
                  <a:lnTo>
                    <a:pt x="520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9" name="object 69" descr="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881865" y="4508402"/>
            <a:ext cx="1912848" cy="111362"/>
          </a:xfrm>
          <a:prstGeom prst="rect">
            <a:avLst/>
          </a:prstGeom>
        </p:spPr>
      </p:pic>
      <p:pic>
        <p:nvPicPr>
          <p:cNvPr id="70" name="object 70" descr="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3881320" y="4509261"/>
            <a:ext cx="1207367" cy="109287"/>
          </a:xfrm>
          <a:prstGeom prst="rect">
            <a:avLst/>
          </a:prstGeom>
        </p:spPr>
      </p:pic>
      <p:pic>
        <p:nvPicPr>
          <p:cNvPr id="71" name="object 71" descr="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5178137" y="4511541"/>
            <a:ext cx="2506395" cy="108338"/>
          </a:xfrm>
          <a:prstGeom prst="rect">
            <a:avLst/>
          </a:prstGeom>
        </p:spPr>
      </p:pic>
      <p:sp>
        <p:nvSpPr>
          <p:cNvPr id="72" name="object 72" descr=""/>
          <p:cNvSpPr/>
          <p:nvPr/>
        </p:nvSpPr>
        <p:spPr>
          <a:xfrm>
            <a:off x="1562632" y="4740611"/>
            <a:ext cx="33020" cy="109855"/>
          </a:xfrm>
          <a:custGeom>
            <a:avLst/>
            <a:gdLst/>
            <a:ahLst/>
            <a:cxnLst/>
            <a:rect l="l" t="t" r="r" b="b"/>
            <a:pathLst>
              <a:path w="33019" h="109854">
                <a:moveTo>
                  <a:pt x="31445" y="0"/>
                </a:moveTo>
                <a:lnTo>
                  <a:pt x="27343" y="0"/>
                </a:lnTo>
                <a:lnTo>
                  <a:pt x="24650" y="1016"/>
                </a:lnTo>
                <a:lnTo>
                  <a:pt x="1409" y="40121"/>
                </a:lnTo>
                <a:lnTo>
                  <a:pt x="0" y="54902"/>
                </a:lnTo>
                <a:lnTo>
                  <a:pt x="1409" y="69682"/>
                </a:lnTo>
                <a:lnTo>
                  <a:pt x="22555" y="106781"/>
                </a:lnTo>
                <a:lnTo>
                  <a:pt x="27343" y="109791"/>
                </a:lnTo>
                <a:lnTo>
                  <a:pt x="31368" y="109791"/>
                </a:lnTo>
                <a:lnTo>
                  <a:pt x="31889" y="109397"/>
                </a:lnTo>
                <a:lnTo>
                  <a:pt x="32524" y="107784"/>
                </a:lnTo>
                <a:lnTo>
                  <a:pt x="32410" y="107137"/>
                </a:lnTo>
                <a:lnTo>
                  <a:pt x="21920" y="95417"/>
                </a:lnTo>
                <a:lnTo>
                  <a:pt x="14836" y="83045"/>
                </a:lnTo>
                <a:lnTo>
                  <a:pt x="10586" y="69539"/>
                </a:lnTo>
                <a:lnTo>
                  <a:pt x="9169" y="54902"/>
                </a:lnTo>
                <a:lnTo>
                  <a:pt x="10586" y="40264"/>
                </a:lnTo>
                <a:lnTo>
                  <a:pt x="14836" y="26757"/>
                </a:lnTo>
                <a:lnTo>
                  <a:pt x="21920" y="14380"/>
                </a:lnTo>
                <a:lnTo>
                  <a:pt x="32410" y="2578"/>
                </a:lnTo>
                <a:lnTo>
                  <a:pt x="32550" y="1917"/>
                </a:lnTo>
                <a:lnTo>
                  <a:pt x="31991" y="393"/>
                </a:lnTo>
                <a:lnTo>
                  <a:pt x="3144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 descr=""/>
          <p:cNvSpPr/>
          <p:nvPr/>
        </p:nvSpPr>
        <p:spPr>
          <a:xfrm>
            <a:off x="1641693" y="4750872"/>
            <a:ext cx="57150" cy="89535"/>
          </a:xfrm>
          <a:custGeom>
            <a:avLst/>
            <a:gdLst/>
            <a:ahLst/>
            <a:cxnLst/>
            <a:rect l="l" t="t" r="r" b="b"/>
            <a:pathLst>
              <a:path w="57150" h="89535">
                <a:moveTo>
                  <a:pt x="50076" y="0"/>
                </a:moveTo>
                <a:lnTo>
                  <a:pt x="8648" y="0"/>
                </a:lnTo>
                <a:lnTo>
                  <a:pt x="6997" y="660"/>
                </a:lnTo>
                <a:lnTo>
                  <a:pt x="4267" y="3314"/>
                </a:lnTo>
                <a:lnTo>
                  <a:pt x="3505" y="4952"/>
                </a:lnTo>
                <a:lnTo>
                  <a:pt x="1320" y="42506"/>
                </a:lnTo>
                <a:lnTo>
                  <a:pt x="1689" y="43497"/>
                </a:lnTo>
                <a:lnTo>
                  <a:pt x="3301" y="45186"/>
                </a:lnTo>
                <a:lnTo>
                  <a:pt x="4267" y="45605"/>
                </a:lnTo>
                <a:lnTo>
                  <a:pt x="7810" y="45605"/>
                </a:lnTo>
                <a:lnTo>
                  <a:pt x="10413" y="44843"/>
                </a:lnTo>
                <a:lnTo>
                  <a:pt x="17335" y="41147"/>
                </a:lnTo>
                <a:lnTo>
                  <a:pt x="21805" y="40055"/>
                </a:lnTo>
                <a:lnTo>
                  <a:pt x="33223" y="40055"/>
                </a:lnTo>
                <a:lnTo>
                  <a:pt x="38265" y="41681"/>
                </a:lnTo>
                <a:lnTo>
                  <a:pt x="45262" y="48196"/>
                </a:lnTo>
                <a:lnTo>
                  <a:pt x="47015" y="52920"/>
                </a:lnTo>
                <a:lnTo>
                  <a:pt x="47015" y="66357"/>
                </a:lnTo>
                <a:lnTo>
                  <a:pt x="44983" y="71843"/>
                </a:lnTo>
                <a:lnTo>
                  <a:pt x="36855" y="79324"/>
                </a:lnTo>
                <a:lnTo>
                  <a:pt x="30886" y="81203"/>
                </a:lnTo>
                <a:lnTo>
                  <a:pt x="17132" y="81203"/>
                </a:lnTo>
                <a:lnTo>
                  <a:pt x="11175" y="79908"/>
                </a:lnTo>
                <a:lnTo>
                  <a:pt x="4178" y="76936"/>
                </a:lnTo>
                <a:lnTo>
                  <a:pt x="3213" y="76936"/>
                </a:lnTo>
                <a:lnTo>
                  <a:pt x="1282" y="77736"/>
                </a:lnTo>
                <a:lnTo>
                  <a:pt x="647" y="78460"/>
                </a:lnTo>
                <a:lnTo>
                  <a:pt x="0" y="80632"/>
                </a:lnTo>
                <a:lnTo>
                  <a:pt x="63" y="81737"/>
                </a:lnTo>
                <a:lnTo>
                  <a:pt x="952" y="83908"/>
                </a:lnTo>
                <a:lnTo>
                  <a:pt x="1727" y="84696"/>
                </a:lnTo>
                <a:lnTo>
                  <a:pt x="2857" y="85178"/>
                </a:lnTo>
                <a:lnTo>
                  <a:pt x="9055" y="87909"/>
                </a:lnTo>
                <a:lnTo>
                  <a:pt x="15773" y="89280"/>
                </a:lnTo>
                <a:lnTo>
                  <a:pt x="22999" y="89280"/>
                </a:lnTo>
                <a:lnTo>
                  <a:pt x="56667" y="68935"/>
                </a:lnTo>
                <a:lnTo>
                  <a:pt x="56667" y="50596"/>
                </a:lnTo>
                <a:lnTo>
                  <a:pt x="54178" y="43992"/>
                </a:lnTo>
                <a:lnTo>
                  <a:pt x="44195" y="34670"/>
                </a:lnTo>
                <a:lnTo>
                  <a:pt x="37249" y="32334"/>
                </a:lnTo>
                <a:lnTo>
                  <a:pt x="21882" y="32334"/>
                </a:lnTo>
                <a:lnTo>
                  <a:pt x="16167" y="33743"/>
                </a:lnTo>
                <a:lnTo>
                  <a:pt x="11175" y="36550"/>
                </a:lnTo>
                <a:lnTo>
                  <a:pt x="10947" y="36550"/>
                </a:lnTo>
                <a:lnTo>
                  <a:pt x="12509" y="8407"/>
                </a:lnTo>
                <a:lnTo>
                  <a:pt x="12877" y="8089"/>
                </a:lnTo>
                <a:lnTo>
                  <a:pt x="50076" y="8089"/>
                </a:lnTo>
                <a:lnTo>
                  <a:pt x="51028" y="7658"/>
                </a:lnTo>
                <a:lnTo>
                  <a:pt x="52641" y="5968"/>
                </a:lnTo>
                <a:lnTo>
                  <a:pt x="53047" y="5029"/>
                </a:lnTo>
                <a:lnTo>
                  <a:pt x="53047" y="2933"/>
                </a:lnTo>
                <a:lnTo>
                  <a:pt x="52641" y="2006"/>
                </a:lnTo>
                <a:lnTo>
                  <a:pt x="51028" y="406"/>
                </a:lnTo>
                <a:lnTo>
                  <a:pt x="5007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 descr=""/>
          <p:cNvSpPr/>
          <p:nvPr/>
        </p:nvSpPr>
        <p:spPr>
          <a:xfrm>
            <a:off x="1743132" y="4740614"/>
            <a:ext cx="33020" cy="109855"/>
          </a:xfrm>
          <a:custGeom>
            <a:avLst/>
            <a:gdLst/>
            <a:ahLst/>
            <a:cxnLst/>
            <a:rect l="l" t="t" r="r" b="b"/>
            <a:pathLst>
              <a:path w="33019" h="109854">
                <a:moveTo>
                  <a:pt x="5207" y="0"/>
                </a:moveTo>
                <a:lnTo>
                  <a:pt x="1193" y="0"/>
                </a:lnTo>
                <a:lnTo>
                  <a:pt x="673" y="406"/>
                </a:lnTo>
                <a:lnTo>
                  <a:pt x="25" y="2019"/>
                </a:lnTo>
                <a:lnTo>
                  <a:pt x="152" y="2654"/>
                </a:lnTo>
                <a:lnTo>
                  <a:pt x="10631" y="14380"/>
                </a:lnTo>
                <a:lnTo>
                  <a:pt x="17719" y="26757"/>
                </a:lnTo>
                <a:lnTo>
                  <a:pt x="21974" y="40264"/>
                </a:lnTo>
                <a:lnTo>
                  <a:pt x="23393" y="54902"/>
                </a:lnTo>
                <a:lnTo>
                  <a:pt x="21974" y="69537"/>
                </a:lnTo>
                <a:lnTo>
                  <a:pt x="17719" y="83040"/>
                </a:lnTo>
                <a:lnTo>
                  <a:pt x="10631" y="95412"/>
                </a:lnTo>
                <a:lnTo>
                  <a:pt x="711" y="106654"/>
                </a:lnTo>
                <a:lnTo>
                  <a:pt x="152" y="107213"/>
                </a:lnTo>
                <a:lnTo>
                  <a:pt x="0" y="107886"/>
                </a:lnTo>
                <a:lnTo>
                  <a:pt x="571" y="109410"/>
                </a:lnTo>
                <a:lnTo>
                  <a:pt x="1104" y="109791"/>
                </a:lnTo>
                <a:lnTo>
                  <a:pt x="5207" y="109791"/>
                </a:lnTo>
                <a:lnTo>
                  <a:pt x="31152" y="69680"/>
                </a:lnTo>
                <a:lnTo>
                  <a:pt x="32562" y="54902"/>
                </a:lnTo>
                <a:lnTo>
                  <a:pt x="31152" y="40121"/>
                </a:lnTo>
                <a:lnTo>
                  <a:pt x="26922" y="26547"/>
                </a:lnTo>
                <a:lnTo>
                  <a:pt x="19870" y="14180"/>
                </a:lnTo>
                <a:lnTo>
                  <a:pt x="9994" y="3022"/>
                </a:lnTo>
                <a:lnTo>
                  <a:pt x="7899" y="1016"/>
                </a:lnTo>
                <a:lnTo>
                  <a:pt x="520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5" name="object 75" descr="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882913" y="4743468"/>
            <a:ext cx="264930" cy="104885"/>
          </a:xfrm>
          <a:prstGeom prst="rect">
            <a:avLst/>
          </a:prstGeom>
        </p:spPr>
      </p:pic>
      <p:pic>
        <p:nvPicPr>
          <p:cNvPr id="76" name="object 76" descr="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2233497" y="4739848"/>
            <a:ext cx="1325950" cy="108517"/>
          </a:xfrm>
          <a:prstGeom prst="rect">
            <a:avLst/>
          </a:prstGeom>
        </p:spPr>
      </p:pic>
      <p:pic>
        <p:nvPicPr>
          <p:cNvPr id="77" name="object 77" descr="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3645569" y="4740534"/>
            <a:ext cx="2509724" cy="108186"/>
          </a:xfrm>
          <a:prstGeom prst="rect">
            <a:avLst/>
          </a:prstGeom>
        </p:spPr>
      </p:pic>
      <p:pic>
        <p:nvPicPr>
          <p:cNvPr id="78" name="object 78" descr="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3979591" y="5454924"/>
            <a:ext cx="1118097" cy="629458"/>
          </a:xfrm>
          <a:prstGeom prst="rect">
            <a:avLst/>
          </a:prstGeom>
        </p:spPr>
      </p:pic>
      <p:grpSp>
        <p:nvGrpSpPr>
          <p:cNvPr id="79" name="object 79" descr=""/>
          <p:cNvGrpSpPr/>
          <p:nvPr/>
        </p:nvGrpSpPr>
        <p:grpSpPr>
          <a:xfrm>
            <a:off x="1559352" y="6212261"/>
            <a:ext cx="256540" cy="175260"/>
            <a:chOff x="1559352" y="6212261"/>
            <a:chExt cx="256540" cy="175260"/>
          </a:xfrm>
        </p:grpSpPr>
        <p:pic>
          <p:nvPicPr>
            <p:cNvPr id="80" name="object 80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559352" y="6212261"/>
              <a:ext cx="177799" cy="175183"/>
            </a:xfrm>
            <a:prstGeom prst="rect">
              <a:avLst/>
            </a:prstGeom>
          </p:spPr>
        </p:pic>
        <p:sp>
          <p:nvSpPr>
            <p:cNvPr id="81" name="object 81" descr=""/>
            <p:cNvSpPr/>
            <p:nvPr/>
          </p:nvSpPr>
          <p:spPr>
            <a:xfrm>
              <a:off x="1766007" y="6334450"/>
              <a:ext cx="50165" cy="52705"/>
            </a:xfrm>
            <a:custGeom>
              <a:avLst/>
              <a:gdLst/>
              <a:ahLst/>
              <a:cxnLst/>
              <a:rect l="l" t="t" r="r" b="b"/>
              <a:pathLst>
                <a:path w="50164" h="52704">
                  <a:moveTo>
                    <a:pt x="11823" y="0"/>
                  </a:moveTo>
                  <a:lnTo>
                    <a:pt x="9042" y="939"/>
                  </a:lnTo>
                  <a:lnTo>
                    <a:pt x="1727" y="7035"/>
                  </a:lnTo>
                  <a:lnTo>
                    <a:pt x="406" y="9639"/>
                  </a:lnTo>
                  <a:lnTo>
                    <a:pt x="0" y="16001"/>
                  </a:lnTo>
                  <a:lnTo>
                    <a:pt x="977" y="18757"/>
                  </a:lnTo>
                  <a:lnTo>
                    <a:pt x="3149" y="21056"/>
                  </a:lnTo>
                  <a:lnTo>
                    <a:pt x="9372" y="28043"/>
                  </a:lnTo>
                  <a:lnTo>
                    <a:pt x="20750" y="41250"/>
                  </a:lnTo>
                  <a:lnTo>
                    <a:pt x="25907" y="47472"/>
                  </a:lnTo>
                  <a:lnTo>
                    <a:pt x="27939" y="49911"/>
                  </a:lnTo>
                  <a:lnTo>
                    <a:pt x="30581" y="51371"/>
                  </a:lnTo>
                  <a:lnTo>
                    <a:pt x="37083" y="52323"/>
                  </a:lnTo>
                  <a:lnTo>
                    <a:pt x="39992" y="51600"/>
                  </a:lnTo>
                  <a:lnTo>
                    <a:pt x="42570" y="49707"/>
                  </a:lnTo>
                  <a:lnTo>
                    <a:pt x="45008" y="47688"/>
                  </a:lnTo>
                  <a:lnTo>
                    <a:pt x="47586" y="45770"/>
                  </a:lnTo>
                  <a:lnTo>
                    <a:pt x="49072" y="43306"/>
                  </a:lnTo>
                  <a:lnTo>
                    <a:pt x="49885" y="37211"/>
                  </a:lnTo>
                  <a:lnTo>
                    <a:pt x="49072" y="34480"/>
                  </a:lnTo>
                  <a:lnTo>
                    <a:pt x="34183" y="16994"/>
                  </a:lnTo>
                  <a:lnTo>
                    <a:pt x="20688" y="1549"/>
                  </a:lnTo>
                  <a:lnTo>
                    <a:pt x="18046" y="266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8BBA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2" name="object 82" descr="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976419" y="6206978"/>
            <a:ext cx="2565944" cy="186731"/>
          </a:xfrm>
          <a:prstGeom prst="rect">
            <a:avLst/>
          </a:prstGeom>
        </p:spPr>
      </p:pic>
      <p:pic>
        <p:nvPicPr>
          <p:cNvPr id="83" name="object 83" descr="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4626693" y="6222211"/>
            <a:ext cx="141287" cy="161544"/>
          </a:xfrm>
          <a:prstGeom prst="rect">
            <a:avLst/>
          </a:prstGeom>
        </p:spPr>
      </p:pic>
      <p:pic>
        <p:nvPicPr>
          <p:cNvPr id="84" name="object 84" descr="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4837880" y="6205217"/>
            <a:ext cx="1126883" cy="187481"/>
          </a:xfrm>
          <a:prstGeom prst="rect">
            <a:avLst/>
          </a:prstGeom>
        </p:spPr>
      </p:pic>
      <p:pic>
        <p:nvPicPr>
          <p:cNvPr id="85" name="object 85" descr="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6056474" y="6206234"/>
            <a:ext cx="1459787" cy="187474"/>
          </a:xfrm>
          <a:prstGeom prst="rect">
            <a:avLst/>
          </a:prstGeom>
        </p:spPr>
      </p:pic>
      <p:sp>
        <p:nvSpPr>
          <p:cNvPr id="86" name="object 86" descr=""/>
          <p:cNvSpPr/>
          <p:nvPr/>
        </p:nvSpPr>
        <p:spPr>
          <a:xfrm>
            <a:off x="1562620" y="6544055"/>
            <a:ext cx="117475" cy="109855"/>
          </a:xfrm>
          <a:custGeom>
            <a:avLst/>
            <a:gdLst/>
            <a:ahLst/>
            <a:cxnLst/>
            <a:rect l="l" t="t" r="r" b="b"/>
            <a:pathLst>
              <a:path w="117475" h="109854">
                <a:moveTo>
                  <a:pt x="32550" y="1917"/>
                </a:moveTo>
                <a:lnTo>
                  <a:pt x="31991" y="381"/>
                </a:lnTo>
                <a:lnTo>
                  <a:pt x="31445" y="0"/>
                </a:lnTo>
                <a:lnTo>
                  <a:pt x="27343" y="0"/>
                </a:lnTo>
                <a:lnTo>
                  <a:pt x="1409" y="40119"/>
                </a:lnTo>
                <a:lnTo>
                  <a:pt x="0" y="54902"/>
                </a:lnTo>
                <a:lnTo>
                  <a:pt x="1409" y="69672"/>
                </a:lnTo>
                <a:lnTo>
                  <a:pt x="22555" y="106781"/>
                </a:lnTo>
                <a:lnTo>
                  <a:pt x="27343" y="109791"/>
                </a:lnTo>
                <a:lnTo>
                  <a:pt x="31369" y="109791"/>
                </a:lnTo>
                <a:lnTo>
                  <a:pt x="31889" y="109385"/>
                </a:lnTo>
                <a:lnTo>
                  <a:pt x="32524" y="107784"/>
                </a:lnTo>
                <a:lnTo>
                  <a:pt x="32410" y="107137"/>
                </a:lnTo>
                <a:lnTo>
                  <a:pt x="21920" y="95415"/>
                </a:lnTo>
                <a:lnTo>
                  <a:pt x="14846" y="83045"/>
                </a:lnTo>
                <a:lnTo>
                  <a:pt x="10591" y="69532"/>
                </a:lnTo>
                <a:lnTo>
                  <a:pt x="9169" y="54902"/>
                </a:lnTo>
                <a:lnTo>
                  <a:pt x="10591" y="40259"/>
                </a:lnTo>
                <a:lnTo>
                  <a:pt x="14846" y="26746"/>
                </a:lnTo>
                <a:lnTo>
                  <a:pt x="21920" y="14376"/>
                </a:lnTo>
                <a:lnTo>
                  <a:pt x="32410" y="2578"/>
                </a:lnTo>
                <a:lnTo>
                  <a:pt x="32550" y="1917"/>
                </a:lnTo>
                <a:close/>
              </a:path>
              <a:path w="117475" h="109854">
                <a:moveTo>
                  <a:pt x="117043" y="13804"/>
                </a:moveTo>
                <a:lnTo>
                  <a:pt x="116573" y="12674"/>
                </a:lnTo>
                <a:lnTo>
                  <a:pt x="114719" y="10731"/>
                </a:lnTo>
                <a:lnTo>
                  <a:pt x="113576" y="10248"/>
                </a:lnTo>
                <a:lnTo>
                  <a:pt x="108902" y="10248"/>
                </a:lnTo>
                <a:lnTo>
                  <a:pt x="106006" y="11252"/>
                </a:lnTo>
                <a:lnTo>
                  <a:pt x="75933" y="35001"/>
                </a:lnTo>
                <a:lnTo>
                  <a:pt x="75450" y="37198"/>
                </a:lnTo>
                <a:lnTo>
                  <a:pt x="77216" y="40982"/>
                </a:lnTo>
                <a:lnTo>
                  <a:pt x="78028" y="41630"/>
                </a:lnTo>
                <a:lnTo>
                  <a:pt x="80276" y="42113"/>
                </a:lnTo>
                <a:lnTo>
                  <a:pt x="81280" y="41871"/>
                </a:lnTo>
                <a:lnTo>
                  <a:pt x="82169" y="41148"/>
                </a:lnTo>
                <a:lnTo>
                  <a:pt x="107022" y="21602"/>
                </a:lnTo>
                <a:lnTo>
                  <a:pt x="107264" y="21602"/>
                </a:lnTo>
                <a:lnTo>
                  <a:pt x="107378" y="94792"/>
                </a:lnTo>
                <a:lnTo>
                  <a:pt x="107848" y="95910"/>
                </a:lnTo>
                <a:lnTo>
                  <a:pt x="109689" y="97853"/>
                </a:lnTo>
                <a:lnTo>
                  <a:pt x="110845" y="98336"/>
                </a:lnTo>
                <a:lnTo>
                  <a:pt x="113576" y="98336"/>
                </a:lnTo>
                <a:lnTo>
                  <a:pt x="114719" y="97853"/>
                </a:lnTo>
                <a:lnTo>
                  <a:pt x="116573" y="95910"/>
                </a:lnTo>
                <a:lnTo>
                  <a:pt x="117043" y="94792"/>
                </a:lnTo>
                <a:lnTo>
                  <a:pt x="117043" y="1380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 descr=""/>
          <p:cNvSpPr/>
          <p:nvPr/>
        </p:nvSpPr>
        <p:spPr>
          <a:xfrm>
            <a:off x="1743132" y="6544052"/>
            <a:ext cx="33020" cy="109855"/>
          </a:xfrm>
          <a:custGeom>
            <a:avLst/>
            <a:gdLst/>
            <a:ahLst/>
            <a:cxnLst/>
            <a:rect l="l" t="t" r="r" b="b"/>
            <a:pathLst>
              <a:path w="33019" h="109854">
                <a:moveTo>
                  <a:pt x="5207" y="0"/>
                </a:moveTo>
                <a:lnTo>
                  <a:pt x="1193" y="0"/>
                </a:lnTo>
                <a:lnTo>
                  <a:pt x="673" y="406"/>
                </a:lnTo>
                <a:lnTo>
                  <a:pt x="25" y="2019"/>
                </a:lnTo>
                <a:lnTo>
                  <a:pt x="152" y="2654"/>
                </a:lnTo>
                <a:lnTo>
                  <a:pt x="10631" y="14379"/>
                </a:lnTo>
                <a:lnTo>
                  <a:pt x="17719" y="26752"/>
                </a:lnTo>
                <a:lnTo>
                  <a:pt x="21974" y="40259"/>
                </a:lnTo>
                <a:lnTo>
                  <a:pt x="23393" y="54902"/>
                </a:lnTo>
                <a:lnTo>
                  <a:pt x="21974" y="69537"/>
                </a:lnTo>
                <a:lnTo>
                  <a:pt x="17719" y="83040"/>
                </a:lnTo>
                <a:lnTo>
                  <a:pt x="10631" y="95412"/>
                </a:lnTo>
                <a:lnTo>
                  <a:pt x="711" y="106654"/>
                </a:lnTo>
                <a:lnTo>
                  <a:pt x="152" y="107213"/>
                </a:lnTo>
                <a:lnTo>
                  <a:pt x="0" y="107886"/>
                </a:lnTo>
                <a:lnTo>
                  <a:pt x="571" y="109410"/>
                </a:lnTo>
                <a:lnTo>
                  <a:pt x="1104" y="109791"/>
                </a:lnTo>
                <a:lnTo>
                  <a:pt x="5207" y="109791"/>
                </a:lnTo>
                <a:lnTo>
                  <a:pt x="31152" y="69675"/>
                </a:lnTo>
                <a:lnTo>
                  <a:pt x="32562" y="54902"/>
                </a:lnTo>
                <a:lnTo>
                  <a:pt x="31152" y="40121"/>
                </a:lnTo>
                <a:lnTo>
                  <a:pt x="26922" y="26547"/>
                </a:lnTo>
                <a:lnTo>
                  <a:pt x="19870" y="14180"/>
                </a:lnTo>
                <a:lnTo>
                  <a:pt x="9994" y="3022"/>
                </a:lnTo>
                <a:lnTo>
                  <a:pt x="7899" y="1016"/>
                </a:lnTo>
                <a:lnTo>
                  <a:pt x="520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8" name="object 88" descr="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879494" y="6540549"/>
            <a:ext cx="1562317" cy="111241"/>
          </a:xfrm>
          <a:prstGeom prst="rect">
            <a:avLst/>
          </a:prstGeom>
        </p:spPr>
      </p:pic>
      <p:pic>
        <p:nvPicPr>
          <p:cNvPr id="89" name="object 89" descr="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3529186" y="6540439"/>
            <a:ext cx="1567405" cy="111471"/>
          </a:xfrm>
          <a:prstGeom prst="rect">
            <a:avLst/>
          </a:prstGeom>
        </p:spPr>
      </p:pic>
      <p:sp>
        <p:nvSpPr>
          <p:cNvPr id="90" name="object 90" descr=""/>
          <p:cNvSpPr/>
          <p:nvPr/>
        </p:nvSpPr>
        <p:spPr>
          <a:xfrm>
            <a:off x="1562632" y="6772648"/>
            <a:ext cx="33020" cy="109855"/>
          </a:xfrm>
          <a:custGeom>
            <a:avLst/>
            <a:gdLst/>
            <a:ahLst/>
            <a:cxnLst/>
            <a:rect l="l" t="t" r="r" b="b"/>
            <a:pathLst>
              <a:path w="33019" h="109854">
                <a:moveTo>
                  <a:pt x="31445" y="0"/>
                </a:moveTo>
                <a:lnTo>
                  <a:pt x="27343" y="0"/>
                </a:lnTo>
                <a:lnTo>
                  <a:pt x="24650" y="1015"/>
                </a:lnTo>
                <a:lnTo>
                  <a:pt x="1409" y="40121"/>
                </a:lnTo>
                <a:lnTo>
                  <a:pt x="0" y="54902"/>
                </a:lnTo>
                <a:lnTo>
                  <a:pt x="1409" y="69676"/>
                </a:lnTo>
                <a:lnTo>
                  <a:pt x="22555" y="106781"/>
                </a:lnTo>
                <a:lnTo>
                  <a:pt x="27343" y="109791"/>
                </a:lnTo>
                <a:lnTo>
                  <a:pt x="31368" y="109791"/>
                </a:lnTo>
                <a:lnTo>
                  <a:pt x="31889" y="109385"/>
                </a:lnTo>
                <a:lnTo>
                  <a:pt x="32524" y="107784"/>
                </a:lnTo>
                <a:lnTo>
                  <a:pt x="32410" y="107137"/>
                </a:lnTo>
                <a:lnTo>
                  <a:pt x="21920" y="95412"/>
                </a:lnTo>
                <a:lnTo>
                  <a:pt x="14836" y="83040"/>
                </a:lnTo>
                <a:lnTo>
                  <a:pt x="10586" y="69537"/>
                </a:lnTo>
                <a:lnTo>
                  <a:pt x="9169" y="54902"/>
                </a:lnTo>
                <a:lnTo>
                  <a:pt x="10586" y="40259"/>
                </a:lnTo>
                <a:lnTo>
                  <a:pt x="14836" y="26752"/>
                </a:lnTo>
                <a:lnTo>
                  <a:pt x="21920" y="14379"/>
                </a:lnTo>
                <a:lnTo>
                  <a:pt x="32410" y="2578"/>
                </a:lnTo>
                <a:lnTo>
                  <a:pt x="32550" y="1917"/>
                </a:lnTo>
                <a:lnTo>
                  <a:pt x="31991" y="380"/>
                </a:lnTo>
                <a:lnTo>
                  <a:pt x="3144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 descr=""/>
          <p:cNvSpPr/>
          <p:nvPr/>
        </p:nvSpPr>
        <p:spPr>
          <a:xfrm>
            <a:off x="1639841" y="6781696"/>
            <a:ext cx="57785" cy="89535"/>
          </a:xfrm>
          <a:custGeom>
            <a:avLst/>
            <a:gdLst/>
            <a:ahLst/>
            <a:cxnLst/>
            <a:rect l="l" t="t" r="r" b="b"/>
            <a:pathLst>
              <a:path w="57785" h="89534">
                <a:moveTo>
                  <a:pt x="37719" y="0"/>
                </a:moveTo>
                <a:lnTo>
                  <a:pt x="28714" y="0"/>
                </a:lnTo>
                <a:lnTo>
                  <a:pt x="22007" y="414"/>
                </a:lnTo>
                <a:lnTo>
                  <a:pt x="0" y="10007"/>
                </a:lnTo>
                <a:lnTo>
                  <a:pt x="1295" y="13639"/>
                </a:lnTo>
                <a:lnTo>
                  <a:pt x="1968" y="14300"/>
                </a:lnTo>
                <a:lnTo>
                  <a:pt x="4064" y="15024"/>
                </a:lnTo>
                <a:lnTo>
                  <a:pt x="5029" y="14960"/>
                </a:lnTo>
                <a:lnTo>
                  <a:pt x="5918" y="14478"/>
                </a:lnTo>
                <a:lnTo>
                  <a:pt x="13398" y="10299"/>
                </a:lnTo>
                <a:lnTo>
                  <a:pt x="20586" y="8216"/>
                </a:lnTo>
                <a:lnTo>
                  <a:pt x="33870" y="8216"/>
                </a:lnTo>
                <a:lnTo>
                  <a:pt x="38709" y="9702"/>
                </a:lnTo>
                <a:lnTo>
                  <a:pt x="45389" y="15646"/>
                </a:lnTo>
                <a:lnTo>
                  <a:pt x="47053" y="20002"/>
                </a:lnTo>
                <a:lnTo>
                  <a:pt x="47053" y="32537"/>
                </a:lnTo>
                <a:lnTo>
                  <a:pt x="15527" y="69253"/>
                </a:lnTo>
                <a:lnTo>
                  <a:pt x="1816" y="80352"/>
                </a:lnTo>
                <a:lnTo>
                  <a:pt x="723" y="82562"/>
                </a:lnTo>
                <a:lnTo>
                  <a:pt x="723" y="86347"/>
                </a:lnTo>
                <a:lnTo>
                  <a:pt x="1130" y="87274"/>
                </a:lnTo>
                <a:lnTo>
                  <a:pt x="2743" y="88874"/>
                </a:lnTo>
                <a:lnTo>
                  <a:pt x="3708" y="89293"/>
                </a:lnTo>
                <a:lnTo>
                  <a:pt x="54584" y="89293"/>
                </a:lnTo>
                <a:lnTo>
                  <a:pt x="55524" y="88874"/>
                </a:lnTo>
                <a:lnTo>
                  <a:pt x="57048" y="87274"/>
                </a:lnTo>
                <a:lnTo>
                  <a:pt x="57429" y="86347"/>
                </a:lnTo>
                <a:lnTo>
                  <a:pt x="57429" y="84175"/>
                </a:lnTo>
                <a:lnTo>
                  <a:pt x="57023" y="83210"/>
                </a:lnTo>
                <a:lnTo>
                  <a:pt x="55422" y="81610"/>
                </a:lnTo>
                <a:lnTo>
                  <a:pt x="54495" y="81203"/>
                </a:lnTo>
                <a:lnTo>
                  <a:pt x="14236" y="81203"/>
                </a:lnTo>
                <a:lnTo>
                  <a:pt x="25509" y="71447"/>
                </a:lnTo>
                <a:lnTo>
                  <a:pt x="51951" y="42847"/>
                </a:lnTo>
                <a:lnTo>
                  <a:pt x="57073" y="24980"/>
                </a:lnTo>
                <a:lnTo>
                  <a:pt x="57073" y="17094"/>
                </a:lnTo>
                <a:lnTo>
                  <a:pt x="54597" y="10972"/>
                </a:lnTo>
                <a:lnTo>
                  <a:pt x="44704" y="2197"/>
                </a:lnTo>
                <a:lnTo>
                  <a:pt x="3771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 descr=""/>
          <p:cNvSpPr/>
          <p:nvPr/>
        </p:nvSpPr>
        <p:spPr>
          <a:xfrm>
            <a:off x="1743132" y="6772652"/>
            <a:ext cx="33020" cy="109855"/>
          </a:xfrm>
          <a:custGeom>
            <a:avLst/>
            <a:gdLst/>
            <a:ahLst/>
            <a:cxnLst/>
            <a:rect l="l" t="t" r="r" b="b"/>
            <a:pathLst>
              <a:path w="33019" h="109854">
                <a:moveTo>
                  <a:pt x="5207" y="0"/>
                </a:moveTo>
                <a:lnTo>
                  <a:pt x="1193" y="0"/>
                </a:lnTo>
                <a:lnTo>
                  <a:pt x="673" y="406"/>
                </a:lnTo>
                <a:lnTo>
                  <a:pt x="25" y="2019"/>
                </a:lnTo>
                <a:lnTo>
                  <a:pt x="152" y="2654"/>
                </a:lnTo>
                <a:lnTo>
                  <a:pt x="10631" y="14379"/>
                </a:lnTo>
                <a:lnTo>
                  <a:pt x="17719" y="26752"/>
                </a:lnTo>
                <a:lnTo>
                  <a:pt x="21974" y="40259"/>
                </a:lnTo>
                <a:lnTo>
                  <a:pt x="23393" y="54902"/>
                </a:lnTo>
                <a:lnTo>
                  <a:pt x="21974" y="69537"/>
                </a:lnTo>
                <a:lnTo>
                  <a:pt x="17719" y="83040"/>
                </a:lnTo>
                <a:lnTo>
                  <a:pt x="10631" y="95412"/>
                </a:lnTo>
                <a:lnTo>
                  <a:pt x="711" y="106654"/>
                </a:lnTo>
                <a:lnTo>
                  <a:pt x="152" y="107213"/>
                </a:lnTo>
                <a:lnTo>
                  <a:pt x="0" y="107886"/>
                </a:lnTo>
                <a:lnTo>
                  <a:pt x="571" y="109410"/>
                </a:lnTo>
                <a:lnTo>
                  <a:pt x="1104" y="109791"/>
                </a:lnTo>
                <a:lnTo>
                  <a:pt x="5207" y="109791"/>
                </a:lnTo>
                <a:lnTo>
                  <a:pt x="31152" y="69675"/>
                </a:lnTo>
                <a:lnTo>
                  <a:pt x="32562" y="54902"/>
                </a:lnTo>
                <a:lnTo>
                  <a:pt x="31152" y="40121"/>
                </a:lnTo>
                <a:lnTo>
                  <a:pt x="26922" y="26547"/>
                </a:lnTo>
                <a:lnTo>
                  <a:pt x="19870" y="14180"/>
                </a:lnTo>
                <a:lnTo>
                  <a:pt x="9994" y="3022"/>
                </a:lnTo>
                <a:lnTo>
                  <a:pt x="7899" y="1016"/>
                </a:lnTo>
                <a:lnTo>
                  <a:pt x="520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3" name="object 93" descr="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881556" y="6768670"/>
            <a:ext cx="854457" cy="110271"/>
          </a:xfrm>
          <a:prstGeom prst="rect">
            <a:avLst/>
          </a:prstGeom>
        </p:spPr>
      </p:pic>
      <p:pic>
        <p:nvPicPr>
          <p:cNvPr id="94" name="object 94" descr="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2820802" y="6770724"/>
            <a:ext cx="1797347" cy="109673"/>
          </a:xfrm>
          <a:prstGeom prst="rect">
            <a:avLst/>
          </a:prstGeom>
        </p:spPr>
      </p:pic>
      <p:pic>
        <p:nvPicPr>
          <p:cNvPr id="95" name="object 95" descr="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4722576" y="6772371"/>
            <a:ext cx="1550353" cy="108139"/>
          </a:xfrm>
          <a:prstGeom prst="rect">
            <a:avLst/>
          </a:prstGeom>
        </p:spPr>
      </p:pic>
      <p:pic>
        <p:nvPicPr>
          <p:cNvPr id="96" name="object 96" descr="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6354390" y="6772179"/>
            <a:ext cx="221601" cy="107607"/>
          </a:xfrm>
          <a:prstGeom prst="rect">
            <a:avLst/>
          </a:prstGeom>
        </p:spPr>
      </p:pic>
      <p:pic>
        <p:nvPicPr>
          <p:cNvPr id="97" name="object 97" descr="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6652852" y="6771568"/>
            <a:ext cx="670874" cy="110871"/>
          </a:xfrm>
          <a:prstGeom prst="rect">
            <a:avLst/>
          </a:prstGeom>
        </p:spPr>
      </p:pic>
      <p:pic>
        <p:nvPicPr>
          <p:cNvPr id="98" name="object 98" descr="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892597" y="7000161"/>
            <a:ext cx="843415" cy="108833"/>
          </a:xfrm>
          <a:prstGeom prst="rect">
            <a:avLst/>
          </a:prstGeom>
        </p:spPr>
      </p:pic>
      <p:pic>
        <p:nvPicPr>
          <p:cNvPr id="99" name="object 99" descr="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2827395" y="7000068"/>
            <a:ext cx="541479" cy="110975"/>
          </a:xfrm>
          <a:prstGeom prst="rect">
            <a:avLst/>
          </a:prstGeom>
        </p:spPr>
      </p:pic>
      <p:pic>
        <p:nvPicPr>
          <p:cNvPr id="100" name="object 100" descr="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3448992" y="7002420"/>
            <a:ext cx="1201130" cy="106572"/>
          </a:xfrm>
          <a:prstGeom prst="rect">
            <a:avLst/>
          </a:prstGeom>
        </p:spPr>
      </p:pic>
      <p:pic>
        <p:nvPicPr>
          <p:cNvPr id="101" name="object 101" descr="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4738010" y="6998492"/>
            <a:ext cx="1213984" cy="110618"/>
          </a:xfrm>
          <a:prstGeom prst="rect">
            <a:avLst/>
          </a:prstGeom>
        </p:spPr>
      </p:pic>
      <p:sp>
        <p:nvSpPr>
          <p:cNvPr id="102" name="object 102" descr=""/>
          <p:cNvSpPr/>
          <p:nvPr/>
        </p:nvSpPr>
        <p:spPr>
          <a:xfrm>
            <a:off x="1562632" y="7229848"/>
            <a:ext cx="33020" cy="109855"/>
          </a:xfrm>
          <a:custGeom>
            <a:avLst/>
            <a:gdLst/>
            <a:ahLst/>
            <a:cxnLst/>
            <a:rect l="l" t="t" r="r" b="b"/>
            <a:pathLst>
              <a:path w="33019" h="109854">
                <a:moveTo>
                  <a:pt x="31445" y="0"/>
                </a:moveTo>
                <a:lnTo>
                  <a:pt x="27343" y="0"/>
                </a:lnTo>
                <a:lnTo>
                  <a:pt x="24650" y="1015"/>
                </a:lnTo>
                <a:lnTo>
                  <a:pt x="1409" y="40121"/>
                </a:lnTo>
                <a:lnTo>
                  <a:pt x="0" y="54902"/>
                </a:lnTo>
                <a:lnTo>
                  <a:pt x="1409" y="69676"/>
                </a:lnTo>
                <a:lnTo>
                  <a:pt x="22555" y="106781"/>
                </a:lnTo>
                <a:lnTo>
                  <a:pt x="27343" y="109791"/>
                </a:lnTo>
                <a:lnTo>
                  <a:pt x="31368" y="109791"/>
                </a:lnTo>
                <a:lnTo>
                  <a:pt x="31889" y="109385"/>
                </a:lnTo>
                <a:lnTo>
                  <a:pt x="32524" y="107784"/>
                </a:lnTo>
                <a:lnTo>
                  <a:pt x="32410" y="107137"/>
                </a:lnTo>
                <a:lnTo>
                  <a:pt x="21920" y="95412"/>
                </a:lnTo>
                <a:lnTo>
                  <a:pt x="14836" y="83040"/>
                </a:lnTo>
                <a:lnTo>
                  <a:pt x="10586" y="69537"/>
                </a:lnTo>
                <a:lnTo>
                  <a:pt x="9169" y="54902"/>
                </a:lnTo>
                <a:lnTo>
                  <a:pt x="10586" y="40259"/>
                </a:lnTo>
                <a:lnTo>
                  <a:pt x="14836" y="26752"/>
                </a:lnTo>
                <a:lnTo>
                  <a:pt x="21920" y="14379"/>
                </a:lnTo>
                <a:lnTo>
                  <a:pt x="32410" y="2578"/>
                </a:lnTo>
                <a:lnTo>
                  <a:pt x="32550" y="1917"/>
                </a:lnTo>
                <a:lnTo>
                  <a:pt x="31991" y="380"/>
                </a:lnTo>
                <a:lnTo>
                  <a:pt x="3144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 descr=""/>
          <p:cNvSpPr/>
          <p:nvPr/>
        </p:nvSpPr>
        <p:spPr>
          <a:xfrm>
            <a:off x="1639798" y="7229855"/>
            <a:ext cx="135890" cy="109855"/>
          </a:xfrm>
          <a:custGeom>
            <a:avLst/>
            <a:gdLst/>
            <a:ahLst/>
            <a:cxnLst/>
            <a:rect l="l" t="t" r="r" b="b"/>
            <a:pathLst>
              <a:path w="135889" h="109854">
                <a:moveTo>
                  <a:pt x="59156" y="72999"/>
                </a:moveTo>
                <a:lnTo>
                  <a:pt x="57785" y="64655"/>
                </a:lnTo>
                <a:lnTo>
                  <a:pt x="53670" y="58191"/>
                </a:lnTo>
                <a:lnTo>
                  <a:pt x="46812" y="53606"/>
                </a:lnTo>
                <a:lnTo>
                  <a:pt x="37198" y="50914"/>
                </a:lnTo>
                <a:lnTo>
                  <a:pt x="46012" y="47523"/>
                </a:lnTo>
                <a:lnTo>
                  <a:pt x="52311" y="42887"/>
                </a:lnTo>
                <a:lnTo>
                  <a:pt x="56095" y="36779"/>
                </a:lnTo>
                <a:lnTo>
                  <a:pt x="57353" y="29197"/>
                </a:lnTo>
                <a:lnTo>
                  <a:pt x="57353" y="23088"/>
                </a:lnTo>
                <a:lnTo>
                  <a:pt x="54825" y="18199"/>
                </a:lnTo>
                <a:lnTo>
                  <a:pt x="44780" y="10883"/>
                </a:lnTo>
                <a:lnTo>
                  <a:pt x="37884" y="9055"/>
                </a:lnTo>
                <a:lnTo>
                  <a:pt x="20916" y="9055"/>
                </a:lnTo>
                <a:lnTo>
                  <a:pt x="12954" y="10858"/>
                </a:lnTo>
                <a:lnTo>
                  <a:pt x="4178" y="14960"/>
                </a:lnTo>
                <a:lnTo>
                  <a:pt x="3454" y="15773"/>
                </a:lnTo>
                <a:lnTo>
                  <a:pt x="2654" y="18021"/>
                </a:lnTo>
                <a:lnTo>
                  <a:pt x="2654" y="19113"/>
                </a:lnTo>
                <a:lnTo>
                  <a:pt x="14795" y="18783"/>
                </a:lnTo>
                <a:lnTo>
                  <a:pt x="21399" y="17132"/>
                </a:lnTo>
                <a:lnTo>
                  <a:pt x="34429" y="17132"/>
                </a:lnTo>
                <a:lnTo>
                  <a:pt x="39370" y="18326"/>
                </a:lnTo>
                <a:lnTo>
                  <a:pt x="46126" y="23063"/>
                </a:lnTo>
                <a:lnTo>
                  <a:pt x="47815" y="26428"/>
                </a:lnTo>
                <a:lnTo>
                  <a:pt x="47815" y="36004"/>
                </a:lnTo>
                <a:lnTo>
                  <a:pt x="45364" y="40055"/>
                </a:lnTo>
                <a:lnTo>
                  <a:pt x="35547" y="45847"/>
                </a:lnTo>
                <a:lnTo>
                  <a:pt x="28435" y="47294"/>
                </a:lnTo>
                <a:lnTo>
                  <a:pt x="16408" y="47294"/>
                </a:lnTo>
                <a:lnTo>
                  <a:pt x="15443" y="47688"/>
                </a:lnTo>
                <a:lnTo>
                  <a:pt x="13830" y="49301"/>
                </a:lnTo>
                <a:lnTo>
                  <a:pt x="13436" y="50241"/>
                </a:lnTo>
                <a:lnTo>
                  <a:pt x="13436" y="52324"/>
                </a:lnTo>
                <a:lnTo>
                  <a:pt x="13830" y="53251"/>
                </a:lnTo>
                <a:lnTo>
                  <a:pt x="15443" y="54851"/>
                </a:lnTo>
                <a:lnTo>
                  <a:pt x="16408" y="55257"/>
                </a:lnTo>
                <a:lnTo>
                  <a:pt x="29718" y="55257"/>
                </a:lnTo>
                <a:lnTo>
                  <a:pt x="37439" y="56705"/>
                </a:lnTo>
                <a:lnTo>
                  <a:pt x="47091" y="62509"/>
                </a:lnTo>
                <a:lnTo>
                  <a:pt x="49504" y="66840"/>
                </a:lnTo>
                <a:lnTo>
                  <a:pt x="49504" y="72631"/>
                </a:lnTo>
                <a:lnTo>
                  <a:pt x="48044" y="80860"/>
                </a:lnTo>
                <a:lnTo>
                  <a:pt x="43649" y="86753"/>
                </a:lnTo>
                <a:lnTo>
                  <a:pt x="36347" y="90271"/>
                </a:lnTo>
                <a:lnTo>
                  <a:pt x="26098" y="91452"/>
                </a:lnTo>
                <a:lnTo>
                  <a:pt x="19265" y="91452"/>
                </a:lnTo>
                <a:lnTo>
                  <a:pt x="12382" y="89725"/>
                </a:lnTo>
                <a:lnTo>
                  <a:pt x="4508" y="85788"/>
                </a:lnTo>
                <a:lnTo>
                  <a:pt x="3492" y="85725"/>
                </a:lnTo>
                <a:lnTo>
                  <a:pt x="1409" y="86448"/>
                </a:lnTo>
                <a:lnTo>
                  <a:pt x="723" y="87147"/>
                </a:lnTo>
                <a:lnTo>
                  <a:pt x="0" y="89319"/>
                </a:lnTo>
                <a:lnTo>
                  <a:pt x="0" y="90436"/>
                </a:lnTo>
                <a:lnTo>
                  <a:pt x="18453" y="99542"/>
                </a:lnTo>
                <a:lnTo>
                  <a:pt x="37033" y="99542"/>
                </a:lnTo>
                <a:lnTo>
                  <a:pt x="45085" y="97243"/>
                </a:lnTo>
                <a:lnTo>
                  <a:pt x="56337" y="88074"/>
                </a:lnTo>
                <a:lnTo>
                  <a:pt x="59156" y="81521"/>
                </a:lnTo>
                <a:lnTo>
                  <a:pt x="59156" y="72999"/>
                </a:lnTo>
                <a:close/>
              </a:path>
              <a:path w="135889" h="109854">
                <a:moveTo>
                  <a:pt x="135890" y="54902"/>
                </a:moveTo>
                <a:lnTo>
                  <a:pt x="123202" y="14185"/>
                </a:lnTo>
                <a:lnTo>
                  <a:pt x="108534" y="0"/>
                </a:lnTo>
                <a:lnTo>
                  <a:pt x="104521" y="0"/>
                </a:lnTo>
                <a:lnTo>
                  <a:pt x="104000" y="406"/>
                </a:lnTo>
                <a:lnTo>
                  <a:pt x="103352" y="2019"/>
                </a:lnTo>
                <a:lnTo>
                  <a:pt x="103479" y="2654"/>
                </a:lnTo>
                <a:lnTo>
                  <a:pt x="113957" y="14376"/>
                </a:lnTo>
                <a:lnTo>
                  <a:pt x="121043" y="26758"/>
                </a:lnTo>
                <a:lnTo>
                  <a:pt x="125298" y="40259"/>
                </a:lnTo>
                <a:lnTo>
                  <a:pt x="126720" y="54902"/>
                </a:lnTo>
                <a:lnTo>
                  <a:pt x="125298" y="69545"/>
                </a:lnTo>
                <a:lnTo>
                  <a:pt x="121043" y="83045"/>
                </a:lnTo>
                <a:lnTo>
                  <a:pt x="113957" y="95415"/>
                </a:lnTo>
                <a:lnTo>
                  <a:pt x="104038" y="106654"/>
                </a:lnTo>
                <a:lnTo>
                  <a:pt x="103479" y="107213"/>
                </a:lnTo>
                <a:lnTo>
                  <a:pt x="103327" y="107886"/>
                </a:lnTo>
                <a:lnTo>
                  <a:pt x="103898" y="109410"/>
                </a:lnTo>
                <a:lnTo>
                  <a:pt x="104432" y="109791"/>
                </a:lnTo>
                <a:lnTo>
                  <a:pt x="108534" y="109791"/>
                </a:lnTo>
                <a:lnTo>
                  <a:pt x="134480" y="69672"/>
                </a:lnTo>
                <a:lnTo>
                  <a:pt x="135890" y="5490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4" name="object 104" descr="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1884258" y="7228885"/>
            <a:ext cx="1439923" cy="108708"/>
          </a:xfrm>
          <a:prstGeom prst="rect">
            <a:avLst/>
          </a:prstGeom>
        </p:spPr>
      </p:pic>
      <p:pic>
        <p:nvPicPr>
          <p:cNvPr id="105" name="object 105" descr="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3410796" y="7229247"/>
            <a:ext cx="2266060" cy="108356"/>
          </a:xfrm>
          <a:prstGeom prst="rect">
            <a:avLst/>
          </a:prstGeom>
        </p:spPr>
      </p:pic>
      <p:grpSp>
        <p:nvGrpSpPr>
          <p:cNvPr id="106" name="object 106" descr=""/>
          <p:cNvGrpSpPr/>
          <p:nvPr/>
        </p:nvGrpSpPr>
        <p:grpSpPr>
          <a:xfrm>
            <a:off x="5763422" y="7227081"/>
            <a:ext cx="1442720" cy="111125"/>
            <a:chOff x="5763422" y="7227081"/>
            <a:chExt cx="1442720" cy="111125"/>
          </a:xfrm>
        </p:grpSpPr>
        <p:pic>
          <p:nvPicPr>
            <p:cNvPr id="107" name="object 107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763422" y="7227081"/>
              <a:ext cx="932939" cy="110516"/>
            </a:xfrm>
            <a:prstGeom prst="rect">
              <a:avLst/>
            </a:prstGeom>
          </p:spPr>
        </p:pic>
        <p:pic>
          <p:nvPicPr>
            <p:cNvPr id="108" name="object 108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6711966" y="7231909"/>
              <a:ext cx="494123" cy="104114"/>
            </a:xfrm>
            <a:prstGeom prst="rect">
              <a:avLst/>
            </a:prstGeom>
          </p:spPr>
        </p:pic>
      </p:grpSp>
      <p:grpSp>
        <p:nvGrpSpPr>
          <p:cNvPr id="109" name="object 109" descr=""/>
          <p:cNvGrpSpPr/>
          <p:nvPr/>
        </p:nvGrpSpPr>
        <p:grpSpPr>
          <a:xfrm>
            <a:off x="7290885" y="7230931"/>
            <a:ext cx="386080" cy="106680"/>
            <a:chOff x="7290885" y="7230931"/>
            <a:chExt cx="386080" cy="106680"/>
          </a:xfrm>
        </p:grpSpPr>
        <p:pic>
          <p:nvPicPr>
            <p:cNvPr id="110" name="object 110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7290885" y="7230931"/>
              <a:ext cx="222194" cy="106184"/>
            </a:xfrm>
            <a:prstGeom prst="rect">
              <a:avLst/>
            </a:prstGeom>
          </p:spPr>
        </p:pic>
        <p:pic>
          <p:nvPicPr>
            <p:cNvPr id="111" name="object 111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7532432" y="7232494"/>
              <a:ext cx="144197" cy="102082"/>
            </a:xfrm>
            <a:prstGeom prst="rect">
              <a:avLst/>
            </a:prstGeom>
          </p:spPr>
        </p:pic>
      </p:grpSp>
      <p:pic>
        <p:nvPicPr>
          <p:cNvPr id="112" name="object 112" descr="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1879730" y="7458819"/>
            <a:ext cx="1217082" cy="107737"/>
          </a:xfrm>
          <a:prstGeom prst="rect">
            <a:avLst/>
          </a:prstGeom>
        </p:spPr>
      </p:pic>
      <p:grpSp>
        <p:nvGrpSpPr>
          <p:cNvPr id="113" name="object 113" descr=""/>
          <p:cNvGrpSpPr/>
          <p:nvPr/>
        </p:nvGrpSpPr>
        <p:grpSpPr>
          <a:xfrm>
            <a:off x="1562632" y="7687048"/>
            <a:ext cx="213360" cy="109855"/>
            <a:chOff x="1562632" y="7687048"/>
            <a:chExt cx="213360" cy="109855"/>
          </a:xfrm>
        </p:grpSpPr>
        <p:sp>
          <p:nvSpPr>
            <p:cNvPr id="114" name="object 114" descr=""/>
            <p:cNvSpPr/>
            <p:nvPr/>
          </p:nvSpPr>
          <p:spPr>
            <a:xfrm>
              <a:off x="1562632" y="7687048"/>
              <a:ext cx="33020" cy="109855"/>
            </a:xfrm>
            <a:custGeom>
              <a:avLst/>
              <a:gdLst/>
              <a:ahLst/>
              <a:cxnLst/>
              <a:rect l="l" t="t" r="r" b="b"/>
              <a:pathLst>
                <a:path w="33019" h="109854">
                  <a:moveTo>
                    <a:pt x="31445" y="0"/>
                  </a:moveTo>
                  <a:lnTo>
                    <a:pt x="27343" y="0"/>
                  </a:lnTo>
                  <a:lnTo>
                    <a:pt x="24650" y="1015"/>
                  </a:lnTo>
                  <a:lnTo>
                    <a:pt x="1409" y="40121"/>
                  </a:lnTo>
                  <a:lnTo>
                    <a:pt x="0" y="54902"/>
                  </a:lnTo>
                  <a:lnTo>
                    <a:pt x="1409" y="69676"/>
                  </a:lnTo>
                  <a:lnTo>
                    <a:pt x="22555" y="106781"/>
                  </a:lnTo>
                  <a:lnTo>
                    <a:pt x="27343" y="109791"/>
                  </a:lnTo>
                  <a:lnTo>
                    <a:pt x="31368" y="109791"/>
                  </a:lnTo>
                  <a:lnTo>
                    <a:pt x="31889" y="109385"/>
                  </a:lnTo>
                  <a:lnTo>
                    <a:pt x="32524" y="107784"/>
                  </a:lnTo>
                  <a:lnTo>
                    <a:pt x="32410" y="107137"/>
                  </a:lnTo>
                  <a:lnTo>
                    <a:pt x="21920" y="95412"/>
                  </a:lnTo>
                  <a:lnTo>
                    <a:pt x="14836" y="83040"/>
                  </a:lnTo>
                  <a:lnTo>
                    <a:pt x="10586" y="69537"/>
                  </a:lnTo>
                  <a:lnTo>
                    <a:pt x="9169" y="54902"/>
                  </a:lnTo>
                  <a:lnTo>
                    <a:pt x="10586" y="40259"/>
                  </a:lnTo>
                  <a:lnTo>
                    <a:pt x="14836" y="26752"/>
                  </a:lnTo>
                  <a:lnTo>
                    <a:pt x="21920" y="14379"/>
                  </a:lnTo>
                  <a:lnTo>
                    <a:pt x="32410" y="2578"/>
                  </a:lnTo>
                  <a:lnTo>
                    <a:pt x="32550" y="1917"/>
                  </a:lnTo>
                  <a:lnTo>
                    <a:pt x="31991" y="380"/>
                  </a:lnTo>
                  <a:lnTo>
                    <a:pt x="3144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5" name="object 115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631762" y="7697301"/>
              <a:ext cx="69126" cy="88087"/>
            </a:xfrm>
            <a:prstGeom prst="rect">
              <a:avLst/>
            </a:prstGeom>
          </p:spPr>
        </p:pic>
        <p:sp>
          <p:nvSpPr>
            <p:cNvPr id="116" name="object 116" descr=""/>
            <p:cNvSpPr/>
            <p:nvPr/>
          </p:nvSpPr>
          <p:spPr>
            <a:xfrm>
              <a:off x="1743132" y="7687052"/>
              <a:ext cx="33020" cy="109855"/>
            </a:xfrm>
            <a:custGeom>
              <a:avLst/>
              <a:gdLst/>
              <a:ahLst/>
              <a:cxnLst/>
              <a:rect l="l" t="t" r="r" b="b"/>
              <a:pathLst>
                <a:path w="33019" h="109854">
                  <a:moveTo>
                    <a:pt x="5207" y="0"/>
                  </a:moveTo>
                  <a:lnTo>
                    <a:pt x="1193" y="0"/>
                  </a:lnTo>
                  <a:lnTo>
                    <a:pt x="673" y="406"/>
                  </a:lnTo>
                  <a:lnTo>
                    <a:pt x="25" y="2019"/>
                  </a:lnTo>
                  <a:lnTo>
                    <a:pt x="152" y="2654"/>
                  </a:lnTo>
                  <a:lnTo>
                    <a:pt x="10631" y="14379"/>
                  </a:lnTo>
                  <a:lnTo>
                    <a:pt x="17719" y="26752"/>
                  </a:lnTo>
                  <a:lnTo>
                    <a:pt x="21974" y="40259"/>
                  </a:lnTo>
                  <a:lnTo>
                    <a:pt x="23393" y="54902"/>
                  </a:lnTo>
                  <a:lnTo>
                    <a:pt x="21974" y="69537"/>
                  </a:lnTo>
                  <a:lnTo>
                    <a:pt x="17719" y="83040"/>
                  </a:lnTo>
                  <a:lnTo>
                    <a:pt x="10631" y="95412"/>
                  </a:lnTo>
                  <a:lnTo>
                    <a:pt x="711" y="106654"/>
                  </a:lnTo>
                  <a:lnTo>
                    <a:pt x="152" y="107213"/>
                  </a:lnTo>
                  <a:lnTo>
                    <a:pt x="0" y="107886"/>
                  </a:lnTo>
                  <a:lnTo>
                    <a:pt x="571" y="109410"/>
                  </a:lnTo>
                  <a:lnTo>
                    <a:pt x="1104" y="109791"/>
                  </a:lnTo>
                  <a:lnTo>
                    <a:pt x="5207" y="109791"/>
                  </a:lnTo>
                  <a:lnTo>
                    <a:pt x="31152" y="69675"/>
                  </a:lnTo>
                  <a:lnTo>
                    <a:pt x="32562" y="54902"/>
                  </a:lnTo>
                  <a:lnTo>
                    <a:pt x="31152" y="40121"/>
                  </a:lnTo>
                  <a:lnTo>
                    <a:pt x="26922" y="26547"/>
                  </a:lnTo>
                  <a:lnTo>
                    <a:pt x="19870" y="14180"/>
                  </a:lnTo>
                  <a:lnTo>
                    <a:pt x="9994" y="3022"/>
                  </a:lnTo>
                  <a:lnTo>
                    <a:pt x="7899" y="1016"/>
                  </a:lnTo>
                  <a:lnTo>
                    <a:pt x="520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17" name="object 117" descr="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884566" y="7688371"/>
            <a:ext cx="353644" cy="106044"/>
          </a:xfrm>
          <a:prstGeom prst="rect">
            <a:avLst/>
          </a:prstGeom>
        </p:spPr>
      </p:pic>
      <p:pic>
        <p:nvPicPr>
          <p:cNvPr id="118" name="object 118" descr="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2322164" y="7686330"/>
            <a:ext cx="2104036" cy="109065"/>
          </a:xfrm>
          <a:prstGeom prst="rect">
            <a:avLst/>
          </a:prstGeom>
        </p:spPr>
      </p:pic>
      <p:pic>
        <p:nvPicPr>
          <p:cNvPr id="119" name="object 119" descr="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4511197" y="7683439"/>
            <a:ext cx="3641947" cy="111955"/>
          </a:xfrm>
          <a:prstGeom prst="rect">
            <a:avLst/>
          </a:prstGeom>
        </p:spPr>
      </p:pic>
      <p:sp>
        <p:nvSpPr>
          <p:cNvPr id="120" name="object 120" descr=""/>
          <p:cNvSpPr/>
          <p:nvPr/>
        </p:nvSpPr>
        <p:spPr>
          <a:xfrm>
            <a:off x="1562632" y="7915648"/>
            <a:ext cx="33020" cy="109855"/>
          </a:xfrm>
          <a:custGeom>
            <a:avLst/>
            <a:gdLst/>
            <a:ahLst/>
            <a:cxnLst/>
            <a:rect l="l" t="t" r="r" b="b"/>
            <a:pathLst>
              <a:path w="33019" h="109854">
                <a:moveTo>
                  <a:pt x="31445" y="0"/>
                </a:moveTo>
                <a:lnTo>
                  <a:pt x="27343" y="0"/>
                </a:lnTo>
                <a:lnTo>
                  <a:pt x="24650" y="1015"/>
                </a:lnTo>
                <a:lnTo>
                  <a:pt x="1409" y="40121"/>
                </a:lnTo>
                <a:lnTo>
                  <a:pt x="0" y="54902"/>
                </a:lnTo>
                <a:lnTo>
                  <a:pt x="1409" y="69676"/>
                </a:lnTo>
                <a:lnTo>
                  <a:pt x="22555" y="106781"/>
                </a:lnTo>
                <a:lnTo>
                  <a:pt x="27343" y="109791"/>
                </a:lnTo>
                <a:lnTo>
                  <a:pt x="31368" y="109791"/>
                </a:lnTo>
                <a:lnTo>
                  <a:pt x="31889" y="109385"/>
                </a:lnTo>
                <a:lnTo>
                  <a:pt x="32524" y="107784"/>
                </a:lnTo>
                <a:lnTo>
                  <a:pt x="32410" y="107137"/>
                </a:lnTo>
                <a:lnTo>
                  <a:pt x="21920" y="95412"/>
                </a:lnTo>
                <a:lnTo>
                  <a:pt x="14836" y="83040"/>
                </a:lnTo>
                <a:lnTo>
                  <a:pt x="10586" y="69537"/>
                </a:lnTo>
                <a:lnTo>
                  <a:pt x="9169" y="54902"/>
                </a:lnTo>
                <a:lnTo>
                  <a:pt x="10586" y="40259"/>
                </a:lnTo>
                <a:lnTo>
                  <a:pt x="14836" y="26752"/>
                </a:lnTo>
                <a:lnTo>
                  <a:pt x="21920" y="14379"/>
                </a:lnTo>
                <a:lnTo>
                  <a:pt x="32410" y="2578"/>
                </a:lnTo>
                <a:lnTo>
                  <a:pt x="32550" y="1917"/>
                </a:lnTo>
                <a:lnTo>
                  <a:pt x="31991" y="380"/>
                </a:lnTo>
                <a:lnTo>
                  <a:pt x="3144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 descr=""/>
          <p:cNvSpPr/>
          <p:nvPr/>
        </p:nvSpPr>
        <p:spPr>
          <a:xfrm>
            <a:off x="1641693" y="7925903"/>
            <a:ext cx="57150" cy="89535"/>
          </a:xfrm>
          <a:custGeom>
            <a:avLst/>
            <a:gdLst/>
            <a:ahLst/>
            <a:cxnLst/>
            <a:rect l="l" t="t" r="r" b="b"/>
            <a:pathLst>
              <a:path w="57150" h="89534">
                <a:moveTo>
                  <a:pt x="50076" y="0"/>
                </a:moveTo>
                <a:lnTo>
                  <a:pt x="8648" y="0"/>
                </a:lnTo>
                <a:lnTo>
                  <a:pt x="6997" y="673"/>
                </a:lnTo>
                <a:lnTo>
                  <a:pt x="4267" y="3327"/>
                </a:lnTo>
                <a:lnTo>
                  <a:pt x="3505" y="4953"/>
                </a:lnTo>
                <a:lnTo>
                  <a:pt x="1320" y="42519"/>
                </a:lnTo>
                <a:lnTo>
                  <a:pt x="1689" y="43497"/>
                </a:lnTo>
                <a:lnTo>
                  <a:pt x="3301" y="45186"/>
                </a:lnTo>
                <a:lnTo>
                  <a:pt x="4267" y="45605"/>
                </a:lnTo>
                <a:lnTo>
                  <a:pt x="7810" y="45605"/>
                </a:lnTo>
                <a:lnTo>
                  <a:pt x="10413" y="44843"/>
                </a:lnTo>
                <a:lnTo>
                  <a:pt x="17335" y="41148"/>
                </a:lnTo>
                <a:lnTo>
                  <a:pt x="21805" y="40055"/>
                </a:lnTo>
                <a:lnTo>
                  <a:pt x="33223" y="40055"/>
                </a:lnTo>
                <a:lnTo>
                  <a:pt x="38265" y="41681"/>
                </a:lnTo>
                <a:lnTo>
                  <a:pt x="45262" y="48209"/>
                </a:lnTo>
                <a:lnTo>
                  <a:pt x="47015" y="52933"/>
                </a:lnTo>
                <a:lnTo>
                  <a:pt x="47015" y="66370"/>
                </a:lnTo>
                <a:lnTo>
                  <a:pt x="44983" y="71843"/>
                </a:lnTo>
                <a:lnTo>
                  <a:pt x="36855" y="79324"/>
                </a:lnTo>
                <a:lnTo>
                  <a:pt x="30886" y="81203"/>
                </a:lnTo>
                <a:lnTo>
                  <a:pt x="17132" y="81203"/>
                </a:lnTo>
                <a:lnTo>
                  <a:pt x="11175" y="79921"/>
                </a:lnTo>
                <a:lnTo>
                  <a:pt x="4178" y="76949"/>
                </a:lnTo>
                <a:lnTo>
                  <a:pt x="3213" y="76949"/>
                </a:lnTo>
                <a:lnTo>
                  <a:pt x="1282" y="77736"/>
                </a:lnTo>
                <a:lnTo>
                  <a:pt x="647" y="78473"/>
                </a:lnTo>
                <a:lnTo>
                  <a:pt x="0" y="80645"/>
                </a:lnTo>
                <a:lnTo>
                  <a:pt x="63" y="81737"/>
                </a:lnTo>
                <a:lnTo>
                  <a:pt x="952" y="83908"/>
                </a:lnTo>
                <a:lnTo>
                  <a:pt x="1727" y="84696"/>
                </a:lnTo>
                <a:lnTo>
                  <a:pt x="2857" y="85178"/>
                </a:lnTo>
                <a:lnTo>
                  <a:pt x="9055" y="87922"/>
                </a:lnTo>
                <a:lnTo>
                  <a:pt x="15773" y="89281"/>
                </a:lnTo>
                <a:lnTo>
                  <a:pt x="22999" y="89281"/>
                </a:lnTo>
                <a:lnTo>
                  <a:pt x="56667" y="68935"/>
                </a:lnTo>
                <a:lnTo>
                  <a:pt x="56667" y="50596"/>
                </a:lnTo>
                <a:lnTo>
                  <a:pt x="54178" y="44005"/>
                </a:lnTo>
                <a:lnTo>
                  <a:pt x="44195" y="34671"/>
                </a:lnTo>
                <a:lnTo>
                  <a:pt x="37249" y="32334"/>
                </a:lnTo>
                <a:lnTo>
                  <a:pt x="21882" y="32334"/>
                </a:lnTo>
                <a:lnTo>
                  <a:pt x="16167" y="33743"/>
                </a:lnTo>
                <a:lnTo>
                  <a:pt x="11175" y="36563"/>
                </a:lnTo>
                <a:lnTo>
                  <a:pt x="10947" y="36563"/>
                </a:lnTo>
                <a:lnTo>
                  <a:pt x="12509" y="8407"/>
                </a:lnTo>
                <a:lnTo>
                  <a:pt x="12877" y="8089"/>
                </a:lnTo>
                <a:lnTo>
                  <a:pt x="50076" y="8089"/>
                </a:lnTo>
                <a:lnTo>
                  <a:pt x="51028" y="7658"/>
                </a:lnTo>
                <a:lnTo>
                  <a:pt x="52641" y="5981"/>
                </a:lnTo>
                <a:lnTo>
                  <a:pt x="53047" y="5029"/>
                </a:lnTo>
                <a:lnTo>
                  <a:pt x="53047" y="2933"/>
                </a:lnTo>
                <a:lnTo>
                  <a:pt x="52641" y="2006"/>
                </a:lnTo>
                <a:lnTo>
                  <a:pt x="51028" y="406"/>
                </a:lnTo>
                <a:lnTo>
                  <a:pt x="5007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 descr=""/>
          <p:cNvSpPr/>
          <p:nvPr/>
        </p:nvSpPr>
        <p:spPr>
          <a:xfrm>
            <a:off x="1743132" y="7915652"/>
            <a:ext cx="33020" cy="109855"/>
          </a:xfrm>
          <a:custGeom>
            <a:avLst/>
            <a:gdLst/>
            <a:ahLst/>
            <a:cxnLst/>
            <a:rect l="l" t="t" r="r" b="b"/>
            <a:pathLst>
              <a:path w="33019" h="109854">
                <a:moveTo>
                  <a:pt x="5207" y="0"/>
                </a:moveTo>
                <a:lnTo>
                  <a:pt x="1193" y="0"/>
                </a:lnTo>
                <a:lnTo>
                  <a:pt x="673" y="406"/>
                </a:lnTo>
                <a:lnTo>
                  <a:pt x="25" y="2019"/>
                </a:lnTo>
                <a:lnTo>
                  <a:pt x="152" y="2654"/>
                </a:lnTo>
                <a:lnTo>
                  <a:pt x="10631" y="14379"/>
                </a:lnTo>
                <a:lnTo>
                  <a:pt x="17719" y="26752"/>
                </a:lnTo>
                <a:lnTo>
                  <a:pt x="21974" y="40259"/>
                </a:lnTo>
                <a:lnTo>
                  <a:pt x="23393" y="54902"/>
                </a:lnTo>
                <a:lnTo>
                  <a:pt x="21974" y="69537"/>
                </a:lnTo>
                <a:lnTo>
                  <a:pt x="17719" y="83040"/>
                </a:lnTo>
                <a:lnTo>
                  <a:pt x="10631" y="95412"/>
                </a:lnTo>
                <a:lnTo>
                  <a:pt x="711" y="106654"/>
                </a:lnTo>
                <a:lnTo>
                  <a:pt x="152" y="107213"/>
                </a:lnTo>
                <a:lnTo>
                  <a:pt x="0" y="107886"/>
                </a:lnTo>
                <a:lnTo>
                  <a:pt x="571" y="109410"/>
                </a:lnTo>
                <a:lnTo>
                  <a:pt x="1104" y="109791"/>
                </a:lnTo>
                <a:lnTo>
                  <a:pt x="5207" y="109791"/>
                </a:lnTo>
                <a:lnTo>
                  <a:pt x="31152" y="69675"/>
                </a:lnTo>
                <a:lnTo>
                  <a:pt x="32562" y="54902"/>
                </a:lnTo>
                <a:lnTo>
                  <a:pt x="31152" y="40121"/>
                </a:lnTo>
                <a:lnTo>
                  <a:pt x="26922" y="26547"/>
                </a:lnTo>
                <a:lnTo>
                  <a:pt x="19870" y="14180"/>
                </a:lnTo>
                <a:lnTo>
                  <a:pt x="9994" y="3022"/>
                </a:lnTo>
                <a:lnTo>
                  <a:pt x="7899" y="1016"/>
                </a:lnTo>
                <a:lnTo>
                  <a:pt x="520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23" name="object 123" descr="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1881131" y="7914399"/>
            <a:ext cx="2619387" cy="109000"/>
          </a:xfrm>
          <a:prstGeom prst="rect">
            <a:avLst/>
          </a:prstGeom>
        </p:spPr>
      </p:pic>
      <p:pic>
        <p:nvPicPr>
          <p:cNvPr id="124" name="object 124" descr="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4591201" y="7912892"/>
            <a:ext cx="2740430" cy="110618"/>
          </a:xfrm>
          <a:prstGeom prst="rect">
            <a:avLst/>
          </a:prstGeom>
        </p:spPr>
      </p:pic>
      <p:pic>
        <p:nvPicPr>
          <p:cNvPr id="125" name="object 125" descr="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3779752" y="8682228"/>
            <a:ext cx="1480643" cy="633171"/>
          </a:xfrm>
          <a:prstGeom prst="rect">
            <a:avLst/>
          </a:prstGeom>
        </p:spPr>
      </p:pic>
      <p:pic>
        <p:nvPicPr>
          <p:cNvPr id="126" name="object 126" descr="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1565615" y="9527975"/>
            <a:ext cx="165950" cy="134518"/>
          </a:xfrm>
          <a:prstGeom prst="rect">
            <a:avLst/>
          </a:prstGeom>
        </p:spPr>
      </p:pic>
      <p:pic>
        <p:nvPicPr>
          <p:cNvPr id="127" name="object 127" descr="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1784800" y="9506131"/>
            <a:ext cx="115963" cy="169532"/>
          </a:xfrm>
          <a:prstGeom prst="rect">
            <a:avLst/>
          </a:prstGeom>
        </p:spPr>
      </p:pic>
      <p:grpSp>
        <p:nvGrpSpPr>
          <p:cNvPr id="128" name="object 128" descr=""/>
          <p:cNvGrpSpPr/>
          <p:nvPr/>
        </p:nvGrpSpPr>
        <p:grpSpPr>
          <a:xfrm>
            <a:off x="1992475" y="9503926"/>
            <a:ext cx="535940" cy="176530"/>
            <a:chOff x="1992475" y="9503926"/>
            <a:chExt cx="535940" cy="176530"/>
          </a:xfrm>
        </p:grpSpPr>
        <p:pic>
          <p:nvPicPr>
            <p:cNvPr id="129" name="object 129" descr="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992475" y="9504201"/>
              <a:ext cx="131267" cy="169595"/>
            </a:xfrm>
            <a:prstGeom prst="rect">
              <a:avLst/>
            </a:prstGeom>
          </p:spPr>
        </p:pic>
        <p:pic>
          <p:nvPicPr>
            <p:cNvPr id="130" name="object 130" descr="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2166212" y="9503926"/>
              <a:ext cx="183286" cy="176034"/>
            </a:xfrm>
            <a:prstGeom prst="rect">
              <a:avLst/>
            </a:prstGeom>
          </p:spPr>
        </p:pic>
        <p:pic>
          <p:nvPicPr>
            <p:cNvPr id="131" name="object 131" descr="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2391966" y="9505830"/>
              <a:ext cx="135864" cy="163779"/>
            </a:xfrm>
            <a:prstGeom prst="rect">
              <a:avLst/>
            </a:prstGeom>
          </p:spPr>
        </p:pic>
      </p:grpSp>
      <p:pic>
        <p:nvPicPr>
          <p:cNvPr id="132" name="object 132" descr="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2595166" y="9505830"/>
            <a:ext cx="135864" cy="163779"/>
          </a:xfrm>
          <a:prstGeom prst="rect">
            <a:avLst/>
          </a:prstGeom>
        </p:spPr>
      </p:pic>
      <p:grpSp>
        <p:nvGrpSpPr>
          <p:cNvPr id="133" name="object 133" descr=""/>
          <p:cNvGrpSpPr/>
          <p:nvPr/>
        </p:nvGrpSpPr>
        <p:grpSpPr>
          <a:xfrm>
            <a:off x="2784471" y="9502166"/>
            <a:ext cx="454025" cy="173355"/>
            <a:chOff x="2784471" y="9502166"/>
            <a:chExt cx="454025" cy="173355"/>
          </a:xfrm>
        </p:grpSpPr>
        <p:pic>
          <p:nvPicPr>
            <p:cNvPr id="134" name="object 134" descr="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2784471" y="9502166"/>
              <a:ext cx="165684" cy="172110"/>
            </a:xfrm>
            <a:prstGeom prst="rect">
              <a:avLst/>
            </a:prstGeom>
          </p:spPr>
        </p:pic>
        <p:pic>
          <p:nvPicPr>
            <p:cNvPr id="135" name="object 135" descr="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2993438" y="9510502"/>
              <a:ext cx="155371" cy="160934"/>
            </a:xfrm>
            <a:prstGeom prst="rect">
              <a:avLst/>
            </a:prstGeom>
          </p:spPr>
        </p:pic>
        <p:sp>
          <p:nvSpPr>
            <p:cNvPr id="136" name="object 136" descr=""/>
            <p:cNvSpPr/>
            <p:nvPr/>
          </p:nvSpPr>
          <p:spPr>
            <a:xfrm>
              <a:off x="3188407" y="9622943"/>
              <a:ext cx="50165" cy="52705"/>
            </a:xfrm>
            <a:custGeom>
              <a:avLst/>
              <a:gdLst/>
              <a:ahLst/>
              <a:cxnLst/>
              <a:rect l="l" t="t" r="r" b="b"/>
              <a:pathLst>
                <a:path w="50164" h="52704">
                  <a:moveTo>
                    <a:pt x="11823" y="0"/>
                  </a:moveTo>
                  <a:lnTo>
                    <a:pt x="9042" y="939"/>
                  </a:lnTo>
                  <a:lnTo>
                    <a:pt x="1727" y="7035"/>
                  </a:lnTo>
                  <a:lnTo>
                    <a:pt x="406" y="9639"/>
                  </a:lnTo>
                  <a:lnTo>
                    <a:pt x="0" y="16001"/>
                  </a:lnTo>
                  <a:lnTo>
                    <a:pt x="977" y="18757"/>
                  </a:lnTo>
                  <a:lnTo>
                    <a:pt x="3149" y="21056"/>
                  </a:lnTo>
                  <a:lnTo>
                    <a:pt x="9372" y="28043"/>
                  </a:lnTo>
                  <a:lnTo>
                    <a:pt x="20750" y="41250"/>
                  </a:lnTo>
                  <a:lnTo>
                    <a:pt x="25907" y="47472"/>
                  </a:lnTo>
                  <a:lnTo>
                    <a:pt x="27939" y="49911"/>
                  </a:lnTo>
                  <a:lnTo>
                    <a:pt x="30581" y="51371"/>
                  </a:lnTo>
                  <a:lnTo>
                    <a:pt x="37083" y="52323"/>
                  </a:lnTo>
                  <a:lnTo>
                    <a:pt x="39992" y="51600"/>
                  </a:lnTo>
                  <a:lnTo>
                    <a:pt x="42570" y="49707"/>
                  </a:lnTo>
                  <a:lnTo>
                    <a:pt x="45008" y="47688"/>
                  </a:lnTo>
                  <a:lnTo>
                    <a:pt x="47586" y="45770"/>
                  </a:lnTo>
                  <a:lnTo>
                    <a:pt x="49072" y="43306"/>
                  </a:lnTo>
                  <a:lnTo>
                    <a:pt x="49885" y="37211"/>
                  </a:lnTo>
                  <a:lnTo>
                    <a:pt x="49072" y="34480"/>
                  </a:lnTo>
                  <a:lnTo>
                    <a:pt x="34183" y="16994"/>
                  </a:lnTo>
                  <a:lnTo>
                    <a:pt x="20688" y="1549"/>
                  </a:lnTo>
                  <a:lnTo>
                    <a:pt x="18046" y="266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FDB913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37" name="object 137" descr="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3387237" y="9494318"/>
            <a:ext cx="4535425" cy="187885"/>
          </a:xfrm>
          <a:prstGeom prst="rect">
            <a:avLst/>
          </a:prstGeom>
        </p:spPr>
      </p:pic>
      <p:sp>
        <p:nvSpPr>
          <p:cNvPr id="138" name="object 138" descr=""/>
          <p:cNvSpPr/>
          <p:nvPr/>
        </p:nvSpPr>
        <p:spPr>
          <a:xfrm>
            <a:off x="1562620" y="9827539"/>
            <a:ext cx="167640" cy="109855"/>
          </a:xfrm>
          <a:custGeom>
            <a:avLst/>
            <a:gdLst/>
            <a:ahLst/>
            <a:cxnLst/>
            <a:rect l="l" t="t" r="r" b="b"/>
            <a:pathLst>
              <a:path w="167639" h="109854">
                <a:moveTo>
                  <a:pt x="32550" y="1905"/>
                </a:moveTo>
                <a:lnTo>
                  <a:pt x="31991" y="381"/>
                </a:lnTo>
                <a:lnTo>
                  <a:pt x="31445" y="0"/>
                </a:lnTo>
                <a:lnTo>
                  <a:pt x="27343" y="0"/>
                </a:lnTo>
                <a:lnTo>
                  <a:pt x="1409" y="40106"/>
                </a:lnTo>
                <a:lnTo>
                  <a:pt x="0" y="54889"/>
                </a:lnTo>
                <a:lnTo>
                  <a:pt x="1409" y="69672"/>
                </a:lnTo>
                <a:lnTo>
                  <a:pt x="22555" y="106768"/>
                </a:lnTo>
                <a:lnTo>
                  <a:pt x="27343" y="109778"/>
                </a:lnTo>
                <a:lnTo>
                  <a:pt x="31369" y="109778"/>
                </a:lnTo>
                <a:lnTo>
                  <a:pt x="31889" y="109385"/>
                </a:lnTo>
                <a:lnTo>
                  <a:pt x="32524" y="107772"/>
                </a:lnTo>
                <a:lnTo>
                  <a:pt x="32410" y="107124"/>
                </a:lnTo>
                <a:lnTo>
                  <a:pt x="21920" y="95402"/>
                </a:lnTo>
                <a:lnTo>
                  <a:pt x="14846" y="83032"/>
                </a:lnTo>
                <a:lnTo>
                  <a:pt x="10591" y="69519"/>
                </a:lnTo>
                <a:lnTo>
                  <a:pt x="9169" y="54889"/>
                </a:lnTo>
                <a:lnTo>
                  <a:pt x="10591" y="40259"/>
                </a:lnTo>
                <a:lnTo>
                  <a:pt x="14846" y="26746"/>
                </a:lnTo>
                <a:lnTo>
                  <a:pt x="21920" y="14376"/>
                </a:lnTo>
                <a:lnTo>
                  <a:pt x="32410" y="2578"/>
                </a:lnTo>
                <a:lnTo>
                  <a:pt x="32550" y="1905"/>
                </a:lnTo>
                <a:close/>
              </a:path>
              <a:path w="167639" h="109854">
                <a:moveTo>
                  <a:pt x="93510" y="13779"/>
                </a:moveTo>
                <a:lnTo>
                  <a:pt x="93027" y="12649"/>
                </a:lnTo>
                <a:lnTo>
                  <a:pt x="91097" y="10731"/>
                </a:lnTo>
                <a:lnTo>
                  <a:pt x="89966" y="10248"/>
                </a:lnTo>
                <a:lnTo>
                  <a:pt x="85471" y="10248"/>
                </a:lnTo>
                <a:lnTo>
                  <a:pt x="82651" y="11328"/>
                </a:lnTo>
                <a:lnTo>
                  <a:pt x="58280" y="33934"/>
                </a:lnTo>
                <a:lnTo>
                  <a:pt x="57670" y="35013"/>
                </a:lnTo>
                <a:lnTo>
                  <a:pt x="57188" y="37592"/>
                </a:lnTo>
                <a:lnTo>
                  <a:pt x="57353" y="38798"/>
                </a:lnTo>
                <a:lnTo>
                  <a:pt x="58394" y="40894"/>
                </a:lnTo>
                <a:lnTo>
                  <a:pt x="59156" y="41478"/>
                </a:lnTo>
                <a:lnTo>
                  <a:pt x="61252" y="41871"/>
                </a:lnTo>
                <a:lnTo>
                  <a:pt x="62179" y="41617"/>
                </a:lnTo>
                <a:lnTo>
                  <a:pt x="62979" y="40894"/>
                </a:lnTo>
                <a:lnTo>
                  <a:pt x="83489" y="21945"/>
                </a:lnTo>
                <a:lnTo>
                  <a:pt x="83820" y="21831"/>
                </a:lnTo>
                <a:lnTo>
                  <a:pt x="83858" y="94780"/>
                </a:lnTo>
                <a:lnTo>
                  <a:pt x="84315" y="95910"/>
                </a:lnTo>
                <a:lnTo>
                  <a:pt x="86169" y="97828"/>
                </a:lnTo>
                <a:lnTo>
                  <a:pt x="87299" y="98310"/>
                </a:lnTo>
                <a:lnTo>
                  <a:pt x="89954" y="98310"/>
                </a:lnTo>
                <a:lnTo>
                  <a:pt x="91097" y="97828"/>
                </a:lnTo>
                <a:lnTo>
                  <a:pt x="93027" y="95910"/>
                </a:lnTo>
                <a:lnTo>
                  <a:pt x="93510" y="94780"/>
                </a:lnTo>
                <a:lnTo>
                  <a:pt x="93510" y="13779"/>
                </a:lnTo>
                <a:close/>
              </a:path>
              <a:path w="167639" h="109854">
                <a:moveTo>
                  <a:pt x="167220" y="54889"/>
                </a:moveTo>
                <a:lnTo>
                  <a:pt x="154533" y="14173"/>
                </a:lnTo>
                <a:lnTo>
                  <a:pt x="139865" y="0"/>
                </a:lnTo>
                <a:lnTo>
                  <a:pt x="135851" y="0"/>
                </a:lnTo>
                <a:lnTo>
                  <a:pt x="135331" y="393"/>
                </a:lnTo>
                <a:lnTo>
                  <a:pt x="134683" y="2006"/>
                </a:lnTo>
                <a:lnTo>
                  <a:pt x="134810" y="2654"/>
                </a:lnTo>
                <a:lnTo>
                  <a:pt x="145288" y="14376"/>
                </a:lnTo>
                <a:lnTo>
                  <a:pt x="152374" y="26758"/>
                </a:lnTo>
                <a:lnTo>
                  <a:pt x="156629" y="40259"/>
                </a:lnTo>
                <a:lnTo>
                  <a:pt x="158051" y="54889"/>
                </a:lnTo>
                <a:lnTo>
                  <a:pt x="156629" y="69532"/>
                </a:lnTo>
                <a:lnTo>
                  <a:pt x="152374" y="83032"/>
                </a:lnTo>
                <a:lnTo>
                  <a:pt x="145288" y="95402"/>
                </a:lnTo>
                <a:lnTo>
                  <a:pt x="135369" y="106641"/>
                </a:lnTo>
                <a:lnTo>
                  <a:pt x="134810" y="107213"/>
                </a:lnTo>
                <a:lnTo>
                  <a:pt x="134658" y="107873"/>
                </a:lnTo>
                <a:lnTo>
                  <a:pt x="135229" y="109410"/>
                </a:lnTo>
                <a:lnTo>
                  <a:pt x="135763" y="109778"/>
                </a:lnTo>
                <a:lnTo>
                  <a:pt x="139865" y="109778"/>
                </a:lnTo>
                <a:lnTo>
                  <a:pt x="165811" y="69672"/>
                </a:lnTo>
                <a:lnTo>
                  <a:pt x="167220" y="5488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39" name="object 139" descr="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1837707" y="9826434"/>
            <a:ext cx="2852232" cy="109437"/>
          </a:xfrm>
          <a:prstGeom prst="rect">
            <a:avLst/>
          </a:prstGeom>
        </p:spPr>
      </p:pic>
      <p:pic>
        <p:nvPicPr>
          <p:cNvPr id="140" name="object 140" descr="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467860" y="467977"/>
            <a:ext cx="15987829" cy="2171999"/>
          </a:xfrm>
          <a:prstGeom prst="rect">
            <a:avLst/>
          </a:prstGeom>
        </p:spPr>
      </p:pic>
      <p:pic>
        <p:nvPicPr>
          <p:cNvPr id="141" name="object 141" descr="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4777215" y="9825232"/>
            <a:ext cx="971425" cy="110031"/>
          </a:xfrm>
          <a:prstGeom prst="rect">
            <a:avLst/>
          </a:prstGeom>
        </p:spPr>
      </p:pic>
      <p:grpSp>
        <p:nvGrpSpPr>
          <p:cNvPr id="142" name="object 142" descr=""/>
          <p:cNvGrpSpPr/>
          <p:nvPr/>
        </p:nvGrpSpPr>
        <p:grpSpPr>
          <a:xfrm>
            <a:off x="5840036" y="9824753"/>
            <a:ext cx="2034539" cy="111125"/>
            <a:chOff x="5840036" y="9824753"/>
            <a:chExt cx="2034539" cy="111125"/>
          </a:xfrm>
        </p:grpSpPr>
        <p:pic>
          <p:nvPicPr>
            <p:cNvPr id="143" name="object 143" descr="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5840036" y="9826434"/>
              <a:ext cx="334436" cy="108831"/>
            </a:xfrm>
            <a:prstGeom prst="rect">
              <a:avLst/>
            </a:prstGeom>
          </p:spPr>
        </p:pic>
        <p:pic>
          <p:nvPicPr>
            <p:cNvPr id="144" name="object 144" descr="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6195581" y="9824753"/>
              <a:ext cx="1678372" cy="110874"/>
            </a:xfrm>
            <a:prstGeom prst="rect">
              <a:avLst/>
            </a:prstGeom>
          </p:spPr>
        </p:pic>
      </p:grpSp>
      <p:sp>
        <p:nvSpPr>
          <p:cNvPr id="145" name="object 145" descr=""/>
          <p:cNvSpPr/>
          <p:nvPr/>
        </p:nvSpPr>
        <p:spPr>
          <a:xfrm>
            <a:off x="1562620" y="10056139"/>
            <a:ext cx="167640" cy="109855"/>
          </a:xfrm>
          <a:custGeom>
            <a:avLst/>
            <a:gdLst/>
            <a:ahLst/>
            <a:cxnLst/>
            <a:rect l="l" t="t" r="r" b="b"/>
            <a:pathLst>
              <a:path w="167639" h="109854">
                <a:moveTo>
                  <a:pt x="32550" y="1905"/>
                </a:moveTo>
                <a:lnTo>
                  <a:pt x="31991" y="381"/>
                </a:lnTo>
                <a:lnTo>
                  <a:pt x="31445" y="0"/>
                </a:lnTo>
                <a:lnTo>
                  <a:pt x="27343" y="0"/>
                </a:lnTo>
                <a:lnTo>
                  <a:pt x="1409" y="40106"/>
                </a:lnTo>
                <a:lnTo>
                  <a:pt x="0" y="54889"/>
                </a:lnTo>
                <a:lnTo>
                  <a:pt x="1409" y="69672"/>
                </a:lnTo>
                <a:lnTo>
                  <a:pt x="22555" y="106768"/>
                </a:lnTo>
                <a:lnTo>
                  <a:pt x="27343" y="109778"/>
                </a:lnTo>
                <a:lnTo>
                  <a:pt x="31369" y="109778"/>
                </a:lnTo>
                <a:lnTo>
                  <a:pt x="31889" y="109385"/>
                </a:lnTo>
                <a:lnTo>
                  <a:pt x="32524" y="107772"/>
                </a:lnTo>
                <a:lnTo>
                  <a:pt x="32410" y="107124"/>
                </a:lnTo>
                <a:lnTo>
                  <a:pt x="21920" y="95402"/>
                </a:lnTo>
                <a:lnTo>
                  <a:pt x="14846" y="83032"/>
                </a:lnTo>
                <a:lnTo>
                  <a:pt x="10591" y="69519"/>
                </a:lnTo>
                <a:lnTo>
                  <a:pt x="9169" y="54889"/>
                </a:lnTo>
                <a:lnTo>
                  <a:pt x="10591" y="40259"/>
                </a:lnTo>
                <a:lnTo>
                  <a:pt x="14846" y="26746"/>
                </a:lnTo>
                <a:lnTo>
                  <a:pt x="21920" y="14376"/>
                </a:lnTo>
                <a:lnTo>
                  <a:pt x="32410" y="2578"/>
                </a:lnTo>
                <a:lnTo>
                  <a:pt x="32550" y="1905"/>
                </a:lnTo>
                <a:close/>
              </a:path>
              <a:path w="167639" h="109854">
                <a:moveTo>
                  <a:pt x="110515" y="93192"/>
                </a:moveTo>
                <a:lnTo>
                  <a:pt x="110121" y="92252"/>
                </a:lnTo>
                <a:lnTo>
                  <a:pt x="108508" y="90639"/>
                </a:lnTo>
                <a:lnTo>
                  <a:pt x="107581" y="90233"/>
                </a:lnTo>
                <a:lnTo>
                  <a:pt x="69621" y="90233"/>
                </a:lnTo>
                <a:lnTo>
                  <a:pt x="77139" y="83426"/>
                </a:lnTo>
                <a:lnTo>
                  <a:pt x="104330" y="54343"/>
                </a:lnTo>
                <a:lnTo>
                  <a:pt x="110159" y="39319"/>
                </a:lnTo>
                <a:lnTo>
                  <a:pt x="110159" y="34010"/>
                </a:lnTo>
                <a:lnTo>
                  <a:pt x="110159" y="26136"/>
                </a:lnTo>
                <a:lnTo>
                  <a:pt x="107784" y="19989"/>
                </a:lnTo>
                <a:lnTo>
                  <a:pt x="98285" y="11226"/>
                </a:lnTo>
                <a:lnTo>
                  <a:pt x="91617" y="9042"/>
                </a:lnTo>
                <a:lnTo>
                  <a:pt x="74244" y="9042"/>
                </a:lnTo>
                <a:lnTo>
                  <a:pt x="66078" y="11252"/>
                </a:lnTo>
                <a:lnTo>
                  <a:pt x="57480" y="16243"/>
                </a:lnTo>
                <a:lnTo>
                  <a:pt x="56743" y="17106"/>
                </a:lnTo>
                <a:lnTo>
                  <a:pt x="55943" y="19443"/>
                </a:lnTo>
                <a:lnTo>
                  <a:pt x="55981" y="20574"/>
                </a:lnTo>
                <a:lnTo>
                  <a:pt x="68338" y="19291"/>
                </a:lnTo>
                <a:lnTo>
                  <a:pt x="75133" y="17246"/>
                </a:lnTo>
                <a:lnTo>
                  <a:pt x="87833" y="17246"/>
                </a:lnTo>
                <a:lnTo>
                  <a:pt x="92430" y="18732"/>
                </a:lnTo>
                <a:lnTo>
                  <a:pt x="98691" y="24688"/>
                </a:lnTo>
                <a:lnTo>
                  <a:pt x="100266" y="29019"/>
                </a:lnTo>
                <a:lnTo>
                  <a:pt x="100266" y="39319"/>
                </a:lnTo>
                <a:lnTo>
                  <a:pt x="73825" y="75082"/>
                </a:lnTo>
                <a:lnTo>
                  <a:pt x="57264" y="89382"/>
                </a:lnTo>
                <a:lnTo>
                  <a:pt x="56222" y="91605"/>
                </a:lnTo>
                <a:lnTo>
                  <a:pt x="56222" y="95389"/>
                </a:lnTo>
                <a:lnTo>
                  <a:pt x="56629" y="96304"/>
                </a:lnTo>
                <a:lnTo>
                  <a:pt x="58242" y="97917"/>
                </a:lnTo>
                <a:lnTo>
                  <a:pt x="59207" y="98310"/>
                </a:lnTo>
                <a:lnTo>
                  <a:pt x="107581" y="98310"/>
                </a:lnTo>
                <a:lnTo>
                  <a:pt x="108508" y="97917"/>
                </a:lnTo>
                <a:lnTo>
                  <a:pt x="110121" y="96304"/>
                </a:lnTo>
                <a:lnTo>
                  <a:pt x="110515" y="95364"/>
                </a:lnTo>
                <a:lnTo>
                  <a:pt x="110515" y="93192"/>
                </a:lnTo>
                <a:close/>
              </a:path>
              <a:path w="167639" h="109854">
                <a:moveTo>
                  <a:pt x="167220" y="54889"/>
                </a:moveTo>
                <a:lnTo>
                  <a:pt x="154533" y="14173"/>
                </a:lnTo>
                <a:lnTo>
                  <a:pt x="139865" y="0"/>
                </a:lnTo>
                <a:lnTo>
                  <a:pt x="135851" y="0"/>
                </a:lnTo>
                <a:lnTo>
                  <a:pt x="135331" y="393"/>
                </a:lnTo>
                <a:lnTo>
                  <a:pt x="134683" y="2006"/>
                </a:lnTo>
                <a:lnTo>
                  <a:pt x="134810" y="2654"/>
                </a:lnTo>
                <a:lnTo>
                  <a:pt x="145288" y="14376"/>
                </a:lnTo>
                <a:lnTo>
                  <a:pt x="152374" y="26758"/>
                </a:lnTo>
                <a:lnTo>
                  <a:pt x="156629" y="40259"/>
                </a:lnTo>
                <a:lnTo>
                  <a:pt x="158051" y="54889"/>
                </a:lnTo>
                <a:lnTo>
                  <a:pt x="156629" y="69532"/>
                </a:lnTo>
                <a:lnTo>
                  <a:pt x="152374" y="83032"/>
                </a:lnTo>
                <a:lnTo>
                  <a:pt x="145288" y="95402"/>
                </a:lnTo>
                <a:lnTo>
                  <a:pt x="135369" y="106641"/>
                </a:lnTo>
                <a:lnTo>
                  <a:pt x="134810" y="107213"/>
                </a:lnTo>
                <a:lnTo>
                  <a:pt x="134658" y="107873"/>
                </a:lnTo>
                <a:lnTo>
                  <a:pt x="135229" y="109410"/>
                </a:lnTo>
                <a:lnTo>
                  <a:pt x="135763" y="109778"/>
                </a:lnTo>
                <a:lnTo>
                  <a:pt x="139865" y="109778"/>
                </a:lnTo>
                <a:lnTo>
                  <a:pt x="165811" y="69672"/>
                </a:lnTo>
                <a:lnTo>
                  <a:pt x="167220" y="5488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46" name="object 146" descr="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1836471" y="10054939"/>
            <a:ext cx="3449541" cy="109054"/>
          </a:xfrm>
          <a:prstGeom prst="rect">
            <a:avLst/>
          </a:prstGeom>
        </p:spPr>
      </p:pic>
      <p:sp>
        <p:nvSpPr>
          <p:cNvPr id="147" name="object 147" descr=""/>
          <p:cNvSpPr/>
          <p:nvPr/>
        </p:nvSpPr>
        <p:spPr>
          <a:xfrm>
            <a:off x="1562620" y="10284739"/>
            <a:ext cx="167640" cy="109855"/>
          </a:xfrm>
          <a:custGeom>
            <a:avLst/>
            <a:gdLst/>
            <a:ahLst/>
            <a:cxnLst/>
            <a:rect l="l" t="t" r="r" b="b"/>
            <a:pathLst>
              <a:path w="167639" h="109854">
                <a:moveTo>
                  <a:pt x="32550" y="1905"/>
                </a:moveTo>
                <a:lnTo>
                  <a:pt x="31991" y="381"/>
                </a:lnTo>
                <a:lnTo>
                  <a:pt x="31445" y="0"/>
                </a:lnTo>
                <a:lnTo>
                  <a:pt x="27343" y="0"/>
                </a:lnTo>
                <a:lnTo>
                  <a:pt x="1409" y="40106"/>
                </a:lnTo>
                <a:lnTo>
                  <a:pt x="0" y="54889"/>
                </a:lnTo>
                <a:lnTo>
                  <a:pt x="1409" y="69672"/>
                </a:lnTo>
                <a:lnTo>
                  <a:pt x="22555" y="106768"/>
                </a:lnTo>
                <a:lnTo>
                  <a:pt x="27343" y="109778"/>
                </a:lnTo>
                <a:lnTo>
                  <a:pt x="31369" y="109778"/>
                </a:lnTo>
                <a:lnTo>
                  <a:pt x="31889" y="109385"/>
                </a:lnTo>
                <a:lnTo>
                  <a:pt x="32524" y="107772"/>
                </a:lnTo>
                <a:lnTo>
                  <a:pt x="32410" y="107124"/>
                </a:lnTo>
                <a:lnTo>
                  <a:pt x="21920" y="95402"/>
                </a:lnTo>
                <a:lnTo>
                  <a:pt x="14846" y="83032"/>
                </a:lnTo>
                <a:lnTo>
                  <a:pt x="10591" y="69519"/>
                </a:lnTo>
                <a:lnTo>
                  <a:pt x="9169" y="54889"/>
                </a:lnTo>
                <a:lnTo>
                  <a:pt x="10591" y="40259"/>
                </a:lnTo>
                <a:lnTo>
                  <a:pt x="14846" y="26746"/>
                </a:lnTo>
                <a:lnTo>
                  <a:pt x="21920" y="14376"/>
                </a:lnTo>
                <a:lnTo>
                  <a:pt x="32410" y="2578"/>
                </a:lnTo>
                <a:lnTo>
                  <a:pt x="32550" y="1905"/>
                </a:lnTo>
                <a:close/>
              </a:path>
              <a:path w="167639" h="109854">
                <a:moveTo>
                  <a:pt x="112204" y="72974"/>
                </a:moveTo>
                <a:lnTo>
                  <a:pt x="110883" y="64643"/>
                </a:lnTo>
                <a:lnTo>
                  <a:pt x="106921" y="58178"/>
                </a:lnTo>
                <a:lnTo>
                  <a:pt x="100330" y="53606"/>
                </a:lnTo>
                <a:lnTo>
                  <a:pt x="91097" y="50901"/>
                </a:lnTo>
                <a:lnTo>
                  <a:pt x="99542" y="47510"/>
                </a:lnTo>
                <a:lnTo>
                  <a:pt x="105575" y="42887"/>
                </a:lnTo>
                <a:lnTo>
                  <a:pt x="109194" y="36779"/>
                </a:lnTo>
                <a:lnTo>
                  <a:pt x="110401" y="29184"/>
                </a:lnTo>
                <a:lnTo>
                  <a:pt x="110401" y="23075"/>
                </a:lnTo>
                <a:lnTo>
                  <a:pt x="108013" y="18186"/>
                </a:lnTo>
                <a:lnTo>
                  <a:pt x="98437" y="10871"/>
                </a:lnTo>
                <a:lnTo>
                  <a:pt x="91859" y="9042"/>
                </a:lnTo>
                <a:lnTo>
                  <a:pt x="75692" y="9042"/>
                </a:lnTo>
                <a:lnTo>
                  <a:pt x="58115" y="18973"/>
                </a:lnTo>
                <a:lnTo>
                  <a:pt x="58839" y="20993"/>
                </a:lnTo>
                <a:lnTo>
                  <a:pt x="59486" y="21666"/>
                </a:lnTo>
                <a:lnTo>
                  <a:pt x="61417" y="22479"/>
                </a:lnTo>
                <a:lnTo>
                  <a:pt x="62331" y="22428"/>
                </a:lnTo>
                <a:lnTo>
                  <a:pt x="69418" y="18732"/>
                </a:lnTo>
                <a:lnTo>
                  <a:pt x="75768" y="17119"/>
                </a:lnTo>
                <a:lnTo>
                  <a:pt x="88480" y="17119"/>
                </a:lnTo>
                <a:lnTo>
                  <a:pt x="93141" y="18288"/>
                </a:lnTo>
                <a:lnTo>
                  <a:pt x="99415" y="22961"/>
                </a:lnTo>
                <a:lnTo>
                  <a:pt x="100990" y="26327"/>
                </a:lnTo>
                <a:lnTo>
                  <a:pt x="100990" y="35979"/>
                </a:lnTo>
                <a:lnTo>
                  <a:pt x="98717" y="40055"/>
                </a:lnTo>
                <a:lnTo>
                  <a:pt x="89623" y="45847"/>
                </a:lnTo>
                <a:lnTo>
                  <a:pt x="82931" y="47282"/>
                </a:lnTo>
                <a:lnTo>
                  <a:pt x="71259" y="47282"/>
                </a:lnTo>
                <a:lnTo>
                  <a:pt x="70319" y="47663"/>
                </a:lnTo>
                <a:lnTo>
                  <a:pt x="68795" y="49187"/>
                </a:lnTo>
                <a:lnTo>
                  <a:pt x="68414" y="50139"/>
                </a:lnTo>
                <a:lnTo>
                  <a:pt x="68414" y="52387"/>
                </a:lnTo>
                <a:lnTo>
                  <a:pt x="68795" y="53327"/>
                </a:lnTo>
                <a:lnTo>
                  <a:pt x="70319" y="54864"/>
                </a:lnTo>
                <a:lnTo>
                  <a:pt x="71259" y="55245"/>
                </a:lnTo>
                <a:lnTo>
                  <a:pt x="84048" y="55245"/>
                </a:lnTo>
                <a:lnTo>
                  <a:pt x="91300" y="56692"/>
                </a:lnTo>
                <a:lnTo>
                  <a:pt x="100304" y="62484"/>
                </a:lnTo>
                <a:lnTo>
                  <a:pt x="102552" y="66827"/>
                </a:lnTo>
                <a:lnTo>
                  <a:pt x="102552" y="78816"/>
                </a:lnTo>
                <a:lnTo>
                  <a:pt x="100685" y="83489"/>
                </a:lnTo>
                <a:lnTo>
                  <a:pt x="93205" y="89852"/>
                </a:lnTo>
                <a:lnTo>
                  <a:pt x="87718" y="91440"/>
                </a:lnTo>
                <a:lnTo>
                  <a:pt x="73888" y="91440"/>
                </a:lnTo>
                <a:lnTo>
                  <a:pt x="67322" y="89763"/>
                </a:lnTo>
                <a:lnTo>
                  <a:pt x="59918" y="85890"/>
                </a:lnTo>
                <a:lnTo>
                  <a:pt x="58978" y="85826"/>
                </a:lnTo>
                <a:lnTo>
                  <a:pt x="56972" y="86563"/>
                </a:lnTo>
                <a:lnTo>
                  <a:pt x="56311" y="87210"/>
                </a:lnTo>
                <a:lnTo>
                  <a:pt x="55587" y="89306"/>
                </a:lnTo>
                <a:lnTo>
                  <a:pt x="55600" y="90411"/>
                </a:lnTo>
                <a:lnTo>
                  <a:pt x="56489" y="92583"/>
                </a:lnTo>
                <a:lnTo>
                  <a:pt x="57226" y="93421"/>
                </a:lnTo>
                <a:lnTo>
                  <a:pt x="65684" y="97675"/>
                </a:lnTo>
                <a:lnTo>
                  <a:pt x="73190" y="99529"/>
                </a:lnTo>
                <a:lnTo>
                  <a:pt x="90817" y="99529"/>
                </a:lnTo>
                <a:lnTo>
                  <a:pt x="98526" y="97205"/>
                </a:lnTo>
                <a:lnTo>
                  <a:pt x="109474" y="87960"/>
                </a:lnTo>
                <a:lnTo>
                  <a:pt x="112204" y="81419"/>
                </a:lnTo>
                <a:lnTo>
                  <a:pt x="112204" y="72974"/>
                </a:lnTo>
                <a:close/>
              </a:path>
              <a:path w="167639" h="109854">
                <a:moveTo>
                  <a:pt x="167220" y="54889"/>
                </a:moveTo>
                <a:lnTo>
                  <a:pt x="154533" y="14173"/>
                </a:lnTo>
                <a:lnTo>
                  <a:pt x="139865" y="0"/>
                </a:lnTo>
                <a:lnTo>
                  <a:pt x="135851" y="0"/>
                </a:lnTo>
                <a:lnTo>
                  <a:pt x="135331" y="393"/>
                </a:lnTo>
                <a:lnTo>
                  <a:pt x="134683" y="2006"/>
                </a:lnTo>
                <a:lnTo>
                  <a:pt x="134810" y="2654"/>
                </a:lnTo>
                <a:lnTo>
                  <a:pt x="145288" y="14376"/>
                </a:lnTo>
                <a:lnTo>
                  <a:pt x="152374" y="26758"/>
                </a:lnTo>
                <a:lnTo>
                  <a:pt x="156629" y="40259"/>
                </a:lnTo>
                <a:lnTo>
                  <a:pt x="158051" y="54889"/>
                </a:lnTo>
                <a:lnTo>
                  <a:pt x="156629" y="69532"/>
                </a:lnTo>
                <a:lnTo>
                  <a:pt x="152374" y="83032"/>
                </a:lnTo>
                <a:lnTo>
                  <a:pt x="145288" y="95402"/>
                </a:lnTo>
                <a:lnTo>
                  <a:pt x="135369" y="106641"/>
                </a:lnTo>
                <a:lnTo>
                  <a:pt x="134810" y="107213"/>
                </a:lnTo>
                <a:lnTo>
                  <a:pt x="134658" y="107873"/>
                </a:lnTo>
                <a:lnTo>
                  <a:pt x="135229" y="109410"/>
                </a:lnTo>
                <a:lnTo>
                  <a:pt x="135763" y="109778"/>
                </a:lnTo>
                <a:lnTo>
                  <a:pt x="139865" y="109778"/>
                </a:lnTo>
                <a:lnTo>
                  <a:pt x="165811" y="69672"/>
                </a:lnTo>
                <a:lnTo>
                  <a:pt x="167220" y="5488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48" name="object 148" descr="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1836471" y="10283483"/>
            <a:ext cx="1206592" cy="109110"/>
          </a:xfrm>
          <a:prstGeom prst="rect">
            <a:avLst/>
          </a:prstGeom>
        </p:spPr>
      </p:pic>
      <p:pic>
        <p:nvPicPr>
          <p:cNvPr id="149" name="object 149" descr="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3139523" y="10285209"/>
            <a:ext cx="1668045" cy="107262"/>
          </a:xfrm>
          <a:prstGeom prst="rect">
            <a:avLst/>
          </a:prstGeom>
        </p:spPr>
      </p:pic>
      <p:pic>
        <p:nvPicPr>
          <p:cNvPr id="150" name="object 150" descr="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4895780" y="10284014"/>
            <a:ext cx="852860" cy="107933"/>
          </a:xfrm>
          <a:prstGeom prst="rect">
            <a:avLst/>
          </a:prstGeom>
        </p:spPr>
      </p:pic>
      <p:pic>
        <p:nvPicPr>
          <p:cNvPr id="151" name="object 151" descr="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5836851" y="10285121"/>
            <a:ext cx="1919466" cy="107956"/>
          </a:xfrm>
          <a:prstGeom prst="rect">
            <a:avLst/>
          </a:prstGeom>
        </p:spPr>
      </p:pic>
      <p:grpSp>
        <p:nvGrpSpPr>
          <p:cNvPr id="152" name="object 152" descr=""/>
          <p:cNvGrpSpPr/>
          <p:nvPr/>
        </p:nvGrpSpPr>
        <p:grpSpPr>
          <a:xfrm>
            <a:off x="1562632" y="10513331"/>
            <a:ext cx="167640" cy="109855"/>
            <a:chOff x="1562632" y="10513331"/>
            <a:chExt cx="167640" cy="109855"/>
          </a:xfrm>
        </p:grpSpPr>
        <p:pic>
          <p:nvPicPr>
            <p:cNvPr id="153" name="object 153" descr="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1562632" y="10513331"/>
              <a:ext cx="114740" cy="109778"/>
            </a:xfrm>
            <a:prstGeom prst="rect">
              <a:avLst/>
            </a:prstGeom>
          </p:spPr>
        </p:pic>
        <p:sp>
          <p:nvSpPr>
            <p:cNvPr id="154" name="object 154" descr=""/>
            <p:cNvSpPr/>
            <p:nvPr/>
          </p:nvSpPr>
          <p:spPr>
            <a:xfrm>
              <a:off x="1697287" y="10513335"/>
              <a:ext cx="33020" cy="109855"/>
            </a:xfrm>
            <a:custGeom>
              <a:avLst/>
              <a:gdLst/>
              <a:ahLst/>
              <a:cxnLst/>
              <a:rect l="l" t="t" r="r" b="b"/>
              <a:pathLst>
                <a:path w="33019" h="109854">
                  <a:moveTo>
                    <a:pt x="5207" y="0"/>
                  </a:moveTo>
                  <a:lnTo>
                    <a:pt x="1193" y="0"/>
                  </a:lnTo>
                  <a:lnTo>
                    <a:pt x="673" y="393"/>
                  </a:lnTo>
                  <a:lnTo>
                    <a:pt x="25" y="2006"/>
                  </a:lnTo>
                  <a:lnTo>
                    <a:pt x="152" y="2654"/>
                  </a:lnTo>
                  <a:lnTo>
                    <a:pt x="10631" y="14378"/>
                  </a:lnTo>
                  <a:lnTo>
                    <a:pt x="17719" y="26750"/>
                  </a:lnTo>
                  <a:lnTo>
                    <a:pt x="21974" y="40254"/>
                  </a:lnTo>
                  <a:lnTo>
                    <a:pt x="23393" y="54889"/>
                  </a:lnTo>
                  <a:lnTo>
                    <a:pt x="21974" y="69526"/>
                  </a:lnTo>
                  <a:lnTo>
                    <a:pt x="17719" y="83032"/>
                  </a:lnTo>
                  <a:lnTo>
                    <a:pt x="10631" y="95405"/>
                  </a:lnTo>
                  <a:lnTo>
                    <a:pt x="711" y="106641"/>
                  </a:lnTo>
                  <a:lnTo>
                    <a:pt x="152" y="107213"/>
                  </a:lnTo>
                  <a:lnTo>
                    <a:pt x="0" y="107873"/>
                  </a:lnTo>
                  <a:lnTo>
                    <a:pt x="571" y="109410"/>
                  </a:lnTo>
                  <a:lnTo>
                    <a:pt x="1104" y="109778"/>
                  </a:lnTo>
                  <a:lnTo>
                    <a:pt x="5207" y="109778"/>
                  </a:lnTo>
                  <a:lnTo>
                    <a:pt x="31152" y="69667"/>
                  </a:lnTo>
                  <a:lnTo>
                    <a:pt x="32562" y="54889"/>
                  </a:lnTo>
                  <a:lnTo>
                    <a:pt x="31152" y="40109"/>
                  </a:lnTo>
                  <a:lnTo>
                    <a:pt x="26922" y="26535"/>
                  </a:lnTo>
                  <a:lnTo>
                    <a:pt x="19870" y="14168"/>
                  </a:lnTo>
                  <a:lnTo>
                    <a:pt x="9994" y="3009"/>
                  </a:lnTo>
                  <a:lnTo>
                    <a:pt x="7899" y="1003"/>
                  </a:lnTo>
                  <a:lnTo>
                    <a:pt x="520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55" name="object 155" descr="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1896582" y="10512128"/>
            <a:ext cx="1987711" cy="111954"/>
          </a:xfrm>
          <a:prstGeom prst="rect">
            <a:avLst/>
          </a:prstGeom>
        </p:spPr>
      </p:pic>
      <p:pic>
        <p:nvPicPr>
          <p:cNvPr id="156" name="object 156" descr="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3959343" y="10510576"/>
            <a:ext cx="730596" cy="109293"/>
          </a:xfrm>
          <a:prstGeom prst="rect">
            <a:avLst/>
          </a:prstGeom>
        </p:spPr>
      </p:pic>
      <p:pic>
        <p:nvPicPr>
          <p:cNvPr id="157" name="object 157" descr="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4786515" y="10514302"/>
            <a:ext cx="1911101" cy="106892"/>
          </a:xfrm>
          <a:prstGeom prst="rect">
            <a:avLst/>
          </a:prstGeom>
        </p:spPr>
      </p:pic>
      <p:sp>
        <p:nvSpPr>
          <p:cNvPr id="158" name="object 158" descr=""/>
          <p:cNvSpPr/>
          <p:nvPr/>
        </p:nvSpPr>
        <p:spPr>
          <a:xfrm>
            <a:off x="1562620" y="10741939"/>
            <a:ext cx="167640" cy="109855"/>
          </a:xfrm>
          <a:custGeom>
            <a:avLst/>
            <a:gdLst/>
            <a:ahLst/>
            <a:cxnLst/>
            <a:rect l="l" t="t" r="r" b="b"/>
            <a:pathLst>
              <a:path w="167639" h="109854">
                <a:moveTo>
                  <a:pt x="32550" y="1905"/>
                </a:moveTo>
                <a:lnTo>
                  <a:pt x="31991" y="381"/>
                </a:lnTo>
                <a:lnTo>
                  <a:pt x="31445" y="0"/>
                </a:lnTo>
                <a:lnTo>
                  <a:pt x="27343" y="0"/>
                </a:lnTo>
                <a:lnTo>
                  <a:pt x="1409" y="40106"/>
                </a:lnTo>
                <a:lnTo>
                  <a:pt x="0" y="54889"/>
                </a:lnTo>
                <a:lnTo>
                  <a:pt x="1409" y="69672"/>
                </a:lnTo>
                <a:lnTo>
                  <a:pt x="22555" y="106768"/>
                </a:lnTo>
                <a:lnTo>
                  <a:pt x="27343" y="109778"/>
                </a:lnTo>
                <a:lnTo>
                  <a:pt x="31369" y="109778"/>
                </a:lnTo>
                <a:lnTo>
                  <a:pt x="31889" y="109385"/>
                </a:lnTo>
                <a:lnTo>
                  <a:pt x="32524" y="107772"/>
                </a:lnTo>
                <a:lnTo>
                  <a:pt x="32410" y="107124"/>
                </a:lnTo>
                <a:lnTo>
                  <a:pt x="21920" y="95402"/>
                </a:lnTo>
                <a:lnTo>
                  <a:pt x="14846" y="83032"/>
                </a:lnTo>
                <a:lnTo>
                  <a:pt x="10591" y="69519"/>
                </a:lnTo>
                <a:lnTo>
                  <a:pt x="9169" y="54889"/>
                </a:lnTo>
                <a:lnTo>
                  <a:pt x="10591" y="40259"/>
                </a:lnTo>
                <a:lnTo>
                  <a:pt x="14846" y="26746"/>
                </a:lnTo>
                <a:lnTo>
                  <a:pt x="21920" y="14376"/>
                </a:lnTo>
                <a:lnTo>
                  <a:pt x="32410" y="2578"/>
                </a:lnTo>
                <a:lnTo>
                  <a:pt x="32550" y="1905"/>
                </a:lnTo>
                <a:close/>
              </a:path>
              <a:path w="167639" h="109854">
                <a:moveTo>
                  <a:pt x="111594" y="60833"/>
                </a:moveTo>
                <a:lnTo>
                  <a:pt x="109220" y="54241"/>
                </a:lnTo>
                <a:lnTo>
                  <a:pt x="99733" y="44919"/>
                </a:lnTo>
                <a:lnTo>
                  <a:pt x="93052" y="42583"/>
                </a:lnTo>
                <a:lnTo>
                  <a:pt x="84455" y="42583"/>
                </a:lnTo>
                <a:lnTo>
                  <a:pt x="78498" y="42583"/>
                </a:lnTo>
                <a:lnTo>
                  <a:pt x="73190" y="43980"/>
                </a:lnTo>
                <a:lnTo>
                  <a:pt x="68529" y="46799"/>
                </a:lnTo>
                <a:lnTo>
                  <a:pt x="68287" y="46799"/>
                </a:lnTo>
                <a:lnTo>
                  <a:pt x="69850" y="18656"/>
                </a:lnTo>
                <a:lnTo>
                  <a:pt x="70218" y="18338"/>
                </a:lnTo>
                <a:lnTo>
                  <a:pt x="104914" y="18338"/>
                </a:lnTo>
                <a:lnTo>
                  <a:pt x="105867" y="17919"/>
                </a:lnTo>
                <a:lnTo>
                  <a:pt x="107556" y="16217"/>
                </a:lnTo>
                <a:lnTo>
                  <a:pt x="107975" y="15278"/>
                </a:lnTo>
                <a:lnTo>
                  <a:pt x="107975" y="13195"/>
                </a:lnTo>
                <a:lnTo>
                  <a:pt x="107556" y="12255"/>
                </a:lnTo>
                <a:lnTo>
                  <a:pt x="105867" y="10642"/>
                </a:lnTo>
                <a:lnTo>
                  <a:pt x="104914" y="10248"/>
                </a:lnTo>
                <a:lnTo>
                  <a:pt x="65989" y="10248"/>
                </a:lnTo>
                <a:lnTo>
                  <a:pt x="64325" y="10909"/>
                </a:lnTo>
                <a:lnTo>
                  <a:pt x="61506" y="13563"/>
                </a:lnTo>
                <a:lnTo>
                  <a:pt x="60756" y="15201"/>
                </a:lnTo>
                <a:lnTo>
                  <a:pt x="58674" y="52755"/>
                </a:lnTo>
                <a:lnTo>
                  <a:pt x="59042" y="53746"/>
                </a:lnTo>
                <a:lnTo>
                  <a:pt x="60642" y="55435"/>
                </a:lnTo>
                <a:lnTo>
                  <a:pt x="61607" y="55854"/>
                </a:lnTo>
                <a:lnTo>
                  <a:pt x="64909" y="55854"/>
                </a:lnTo>
                <a:lnTo>
                  <a:pt x="67487" y="55041"/>
                </a:lnTo>
                <a:lnTo>
                  <a:pt x="74231" y="51346"/>
                </a:lnTo>
                <a:lnTo>
                  <a:pt x="78346" y="50304"/>
                </a:lnTo>
                <a:lnTo>
                  <a:pt x="88950" y="50304"/>
                </a:lnTo>
                <a:lnTo>
                  <a:pt x="93700" y="51930"/>
                </a:lnTo>
                <a:lnTo>
                  <a:pt x="100304" y="58445"/>
                </a:lnTo>
                <a:lnTo>
                  <a:pt x="101942" y="63169"/>
                </a:lnTo>
                <a:lnTo>
                  <a:pt x="101942" y="76695"/>
                </a:lnTo>
                <a:lnTo>
                  <a:pt x="100012" y="82194"/>
                </a:lnTo>
                <a:lnTo>
                  <a:pt x="92290" y="89598"/>
                </a:lnTo>
                <a:lnTo>
                  <a:pt x="86626" y="91452"/>
                </a:lnTo>
                <a:lnTo>
                  <a:pt x="73596" y="91452"/>
                </a:lnTo>
                <a:lnTo>
                  <a:pt x="68084" y="90195"/>
                </a:lnTo>
                <a:lnTo>
                  <a:pt x="61645" y="87299"/>
                </a:lnTo>
                <a:lnTo>
                  <a:pt x="60655" y="87287"/>
                </a:lnTo>
                <a:lnTo>
                  <a:pt x="58648" y="88011"/>
                </a:lnTo>
                <a:lnTo>
                  <a:pt x="57988" y="88709"/>
                </a:lnTo>
                <a:lnTo>
                  <a:pt x="57264" y="90881"/>
                </a:lnTo>
                <a:lnTo>
                  <a:pt x="57302" y="92011"/>
                </a:lnTo>
                <a:lnTo>
                  <a:pt x="58267" y="94259"/>
                </a:lnTo>
                <a:lnTo>
                  <a:pt x="59067" y="95072"/>
                </a:lnTo>
                <a:lnTo>
                  <a:pt x="66078" y="98209"/>
                </a:lnTo>
                <a:lnTo>
                  <a:pt x="72390" y="99529"/>
                </a:lnTo>
                <a:lnTo>
                  <a:pt x="89763" y="99529"/>
                </a:lnTo>
                <a:lnTo>
                  <a:pt x="97828" y="96951"/>
                </a:lnTo>
                <a:lnTo>
                  <a:pt x="108839" y="86664"/>
                </a:lnTo>
                <a:lnTo>
                  <a:pt x="111594" y="79184"/>
                </a:lnTo>
                <a:lnTo>
                  <a:pt x="111594" y="60833"/>
                </a:lnTo>
                <a:close/>
              </a:path>
              <a:path w="167639" h="109854">
                <a:moveTo>
                  <a:pt x="167220" y="54889"/>
                </a:moveTo>
                <a:lnTo>
                  <a:pt x="154533" y="14173"/>
                </a:lnTo>
                <a:lnTo>
                  <a:pt x="139865" y="0"/>
                </a:lnTo>
                <a:lnTo>
                  <a:pt x="135851" y="0"/>
                </a:lnTo>
                <a:lnTo>
                  <a:pt x="135331" y="393"/>
                </a:lnTo>
                <a:lnTo>
                  <a:pt x="134683" y="2006"/>
                </a:lnTo>
                <a:lnTo>
                  <a:pt x="134810" y="2654"/>
                </a:lnTo>
                <a:lnTo>
                  <a:pt x="145288" y="14376"/>
                </a:lnTo>
                <a:lnTo>
                  <a:pt x="152374" y="26758"/>
                </a:lnTo>
                <a:lnTo>
                  <a:pt x="156629" y="40259"/>
                </a:lnTo>
                <a:lnTo>
                  <a:pt x="158051" y="54889"/>
                </a:lnTo>
                <a:lnTo>
                  <a:pt x="156629" y="69532"/>
                </a:lnTo>
                <a:lnTo>
                  <a:pt x="152374" y="83032"/>
                </a:lnTo>
                <a:lnTo>
                  <a:pt x="145288" y="95402"/>
                </a:lnTo>
                <a:lnTo>
                  <a:pt x="135369" y="106641"/>
                </a:lnTo>
                <a:lnTo>
                  <a:pt x="134810" y="107213"/>
                </a:lnTo>
                <a:lnTo>
                  <a:pt x="134658" y="107873"/>
                </a:lnTo>
                <a:lnTo>
                  <a:pt x="135229" y="109410"/>
                </a:lnTo>
                <a:lnTo>
                  <a:pt x="135763" y="109778"/>
                </a:lnTo>
                <a:lnTo>
                  <a:pt x="139865" y="109778"/>
                </a:lnTo>
                <a:lnTo>
                  <a:pt x="165811" y="69672"/>
                </a:lnTo>
                <a:lnTo>
                  <a:pt x="167220" y="5488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59" name="object 159" descr=""/>
          <p:cNvGrpSpPr/>
          <p:nvPr/>
        </p:nvGrpSpPr>
        <p:grpSpPr>
          <a:xfrm>
            <a:off x="1845672" y="10739992"/>
            <a:ext cx="1391920" cy="107950"/>
            <a:chOff x="1845672" y="10739992"/>
            <a:chExt cx="1391920" cy="107950"/>
          </a:xfrm>
        </p:grpSpPr>
        <p:pic>
          <p:nvPicPr>
            <p:cNvPr id="160" name="object 160" descr="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1845672" y="10739992"/>
              <a:ext cx="804557" cy="103080"/>
            </a:xfrm>
            <a:prstGeom prst="rect">
              <a:avLst/>
            </a:prstGeom>
          </p:spPr>
        </p:pic>
        <p:pic>
          <p:nvPicPr>
            <p:cNvPr id="161" name="object 161" descr="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2666569" y="10742051"/>
              <a:ext cx="570801" cy="105568"/>
            </a:xfrm>
            <a:prstGeom prst="rect">
              <a:avLst/>
            </a:prstGeom>
          </p:spPr>
        </p:pic>
      </p:grpSp>
      <p:pic>
        <p:nvPicPr>
          <p:cNvPr id="162" name="object 162" descr=""/>
          <p:cNvPicPr/>
          <p:nvPr/>
        </p:nvPicPr>
        <p:blipFill>
          <a:blip r:embed="rId90" cstate="print"/>
          <a:stretch>
            <a:fillRect/>
          </a:stretch>
        </p:blipFill>
        <p:spPr>
          <a:xfrm>
            <a:off x="3313259" y="10741090"/>
            <a:ext cx="4390765" cy="110620"/>
          </a:xfrm>
          <a:prstGeom prst="rect">
            <a:avLst/>
          </a:prstGeom>
        </p:spPr>
      </p:pic>
      <p:pic>
        <p:nvPicPr>
          <p:cNvPr id="163" name="object 163" descr=""/>
          <p:cNvPicPr/>
          <p:nvPr/>
        </p:nvPicPr>
        <p:blipFill>
          <a:blip r:embed="rId91" cstate="print"/>
          <a:stretch>
            <a:fillRect/>
          </a:stretch>
        </p:blipFill>
        <p:spPr>
          <a:xfrm>
            <a:off x="1850744" y="10970535"/>
            <a:ext cx="277853" cy="109778"/>
          </a:xfrm>
          <a:prstGeom prst="rect">
            <a:avLst/>
          </a:prstGeom>
        </p:spPr>
      </p:pic>
      <p:pic>
        <p:nvPicPr>
          <p:cNvPr id="164" name="object 164" descr=""/>
          <p:cNvPicPr/>
          <p:nvPr/>
        </p:nvPicPr>
        <p:blipFill>
          <a:blip r:embed="rId92" cstate="print"/>
          <a:stretch>
            <a:fillRect/>
          </a:stretch>
        </p:blipFill>
        <p:spPr>
          <a:xfrm>
            <a:off x="2208714" y="10969684"/>
            <a:ext cx="973762" cy="108709"/>
          </a:xfrm>
          <a:prstGeom prst="rect">
            <a:avLst/>
          </a:prstGeom>
        </p:spPr>
      </p:pic>
      <p:pic>
        <p:nvPicPr>
          <p:cNvPr id="165" name="object 165" descr=""/>
          <p:cNvPicPr/>
          <p:nvPr/>
        </p:nvPicPr>
        <p:blipFill>
          <a:blip r:embed="rId93" cstate="print"/>
          <a:stretch>
            <a:fillRect/>
          </a:stretch>
        </p:blipFill>
        <p:spPr>
          <a:xfrm>
            <a:off x="9041869" y="2790669"/>
            <a:ext cx="1997348" cy="183210"/>
          </a:xfrm>
          <a:prstGeom prst="rect">
            <a:avLst/>
          </a:prstGeom>
        </p:spPr>
      </p:pic>
      <p:pic>
        <p:nvPicPr>
          <p:cNvPr id="166" name="object 166" descr=""/>
          <p:cNvPicPr/>
          <p:nvPr/>
        </p:nvPicPr>
        <p:blipFill>
          <a:blip r:embed="rId94" cstate="print"/>
          <a:stretch>
            <a:fillRect/>
          </a:stretch>
        </p:blipFill>
        <p:spPr>
          <a:xfrm>
            <a:off x="11166824" y="2697157"/>
            <a:ext cx="1061242" cy="270996"/>
          </a:xfrm>
          <a:prstGeom prst="rect">
            <a:avLst/>
          </a:prstGeom>
        </p:spPr>
      </p:pic>
      <p:pic>
        <p:nvPicPr>
          <p:cNvPr id="167" name="object 167" descr=""/>
          <p:cNvPicPr/>
          <p:nvPr/>
        </p:nvPicPr>
        <p:blipFill>
          <a:blip r:embed="rId95" cstate="print"/>
          <a:stretch>
            <a:fillRect/>
          </a:stretch>
        </p:blipFill>
        <p:spPr>
          <a:xfrm>
            <a:off x="12312402" y="2803188"/>
            <a:ext cx="141287" cy="161543"/>
          </a:xfrm>
          <a:prstGeom prst="rect">
            <a:avLst/>
          </a:prstGeom>
        </p:spPr>
      </p:pic>
      <p:pic>
        <p:nvPicPr>
          <p:cNvPr id="168" name="object 168" descr=""/>
          <p:cNvPicPr/>
          <p:nvPr/>
        </p:nvPicPr>
        <p:blipFill>
          <a:blip r:embed="rId96" cstate="print"/>
          <a:stretch>
            <a:fillRect/>
          </a:stretch>
        </p:blipFill>
        <p:spPr>
          <a:xfrm>
            <a:off x="12523596" y="2697157"/>
            <a:ext cx="1276709" cy="281190"/>
          </a:xfrm>
          <a:prstGeom prst="rect">
            <a:avLst/>
          </a:prstGeom>
        </p:spPr>
      </p:pic>
      <p:pic>
        <p:nvPicPr>
          <p:cNvPr id="169" name="object 169" descr=""/>
          <p:cNvPicPr/>
          <p:nvPr/>
        </p:nvPicPr>
        <p:blipFill>
          <a:blip r:embed="rId97" cstate="print"/>
          <a:stretch>
            <a:fillRect/>
          </a:stretch>
        </p:blipFill>
        <p:spPr>
          <a:xfrm>
            <a:off x="13924863" y="2793511"/>
            <a:ext cx="158292" cy="173253"/>
          </a:xfrm>
          <a:prstGeom prst="rect">
            <a:avLst/>
          </a:prstGeom>
        </p:spPr>
      </p:pic>
      <p:pic>
        <p:nvPicPr>
          <p:cNvPr id="170" name="object 170" descr=""/>
          <p:cNvPicPr/>
          <p:nvPr/>
        </p:nvPicPr>
        <p:blipFill>
          <a:blip r:embed="rId98" cstate="print"/>
          <a:stretch>
            <a:fillRect/>
          </a:stretch>
        </p:blipFill>
        <p:spPr>
          <a:xfrm>
            <a:off x="9038511" y="3078294"/>
            <a:ext cx="1767155" cy="188295"/>
          </a:xfrm>
          <a:prstGeom prst="rect">
            <a:avLst/>
          </a:prstGeom>
        </p:spPr>
      </p:pic>
      <p:pic>
        <p:nvPicPr>
          <p:cNvPr id="171" name="object 171" descr=""/>
          <p:cNvPicPr/>
          <p:nvPr/>
        </p:nvPicPr>
        <p:blipFill>
          <a:blip r:embed="rId99" cstate="print"/>
          <a:stretch>
            <a:fillRect/>
          </a:stretch>
        </p:blipFill>
        <p:spPr>
          <a:xfrm>
            <a:off x="10897383" y="3083504"/>
            <a:ext cx="2069393" cy="183288"/>
          </a:xfrm>
          <a:prstGeom prst="rect">
            <a:avLst/>
          </a:prstGeom>
        </p:spPr>
      </p:pic>
      <p:sp>
        <p:nvSpPr>
          <p:cNvPr id="172" name="object 172" descr=""/>
          <p:cNvSpPr/>
          <p:nvPr/>
        </p:nvSpPr>
        <p:spPr>
          <a:xfrm>
            <a:off x="9045143" y="3442677"/>
            <a:ext cx="117475" cy="109855"/>
          </a:xfrm>
          <a:custGeom>
            <a:avLst/>
            <a:gdLst/>
            <a:ahLst/>
            <a:cxnLst/>
            <a:rect l="l" t="t" r="r" b="b"/>
            <a:pathLst>
              <a:path w="117475" h="109854">
                <a:moveTo>
                  <a:pt x="32550" y="1917"/>
                </a:moveTo>
                <a:lnTo>
                  <a:pt x="31978" y="393"/>
                </a:lnTo>
                <a:lnTo>
                  <a:pt x="31432" y="0"/>
                </a:lnTo>
                <a:lnTo>
                  <a:pt x="27343" y="0"/>
                </a:lnTo>
                <a:lnTo>
                  <a:pt x="1409" y="40119"/>
                </a:lnTo>
                <a:lnTo>
                  <a:pt x="0" y="54902"/>
                </a:lnTo>
                <a:lnTo>
                  <a:pt x="1409" y="69684"/>
                </a:lnTo>
                <a:lnTo>
                  <a:pt x="22555" y="106781"/>
                </a:lnTo>
                <a:lnTo>
                  <a:pt x="27343" y="109791"/>
                </a:lnTo>
                <a:lnTo>
                  <a:pt x="31356" y="109791"/>
                </a:lnTo>
                <a:lnTo>
                  <a:pt x="31877" y="109397"/>
                </a:lnTo>
                <a:lnTo>
                  <a:pt x="32524" y="107784"/>
                </a:lnTo>
                <a:lnTo>
                  <a:pt x="32397" y="107137"/>
                </a:lnTo>
                <a:lnTo>
                  <a:pt x="21920" y="95415"/>
                </a:lnTo>
                <a:lnTo>
                  <a:pt x="14820" y="83045"/>
                </a:lnTo>
                <a:lnTo>
                  <a:pt x="10566" y="69532"/>
                </a:lnTo>
                <a:lnTo>
                  <a:pt x="9156" y="54902"/>
                </a:lnTo>
                <a:lnTo>
                  <a:pt x="10566" y="40259"/>
                </a:lnTo>
                <a:lnTo>
                  <a:pt x="14820" y="26758"/>
                </a:lnTo>
                <a:lnTo>
                  <a:pt x="21920" y="14376"/>
                </a:lnTo>
                <a:lnTo>
                  <a:pt x="32397" y="2578"/>
                </a:lnTo>
                <a:lnTo>
                  <a:pt x="32550" y="1917"/>
                </a:lnTo>
                <a:close/>
              </a:path>
              <a:path w="117475" h="109854">
                <a:moveTo>
                  <a:pt x="117017" y="13804"/>
                </a:moveTo>
                <a:lnTo>
                  <a:pt x="116560" y="12674"/>
                </a:lnTo>
                <a:lnTo>
                  <a:pt x="114706" y="10744"/>
                </a:lnTo>
                <a:lnTo>
                  <a:pt x="113563" y="10261"/>
                </a:lnTo>
                <a:lnTo>
                  <a:pt x="108889" y="10261"/>
                </a:lnTo>
                <a:lnTo>
                  <a:pt x="105994" y="11264"/>
                </a:lnTo>
                <a:lnTo>
                  <a:pt x="75920" y="35001"/>
                </a:lnTo>
                <a:lnTo>
                  <a:pt x="75438" y="37198"/>
                </a:lnTo>
                <a:lnTo>
                  <a:pt x="77203" y="40982"/>
                </a:lnTo>
                <a:lnTo>
                  <a:pt x="78016" y="41630"/>
                </a:lnTo>
                <a:lnTo>
                  <a:pt x="80264" y="42113"/>
                </a:lnTo>
                <a:lnTo>
                  <a:pt x="81267" y="41871"/>
                </a:lnTo>
                <a:lnTo>
                  <a:pt x="82156" y="41148"/>
                </a:lnTo>
                <a:lnTo>
                  <a:pt x="107010" y="21602"/>
                </a:lnTo>
                <a:lnTo>
                  <a:pt x="107251" y="21602"/>
                </a:lnTo>
                <a:lnTo>
                  <a:pt x="107365" y="94792"/>
                </a:lnTo>
                <a:lnTo>
                  <a:pt x="107823" y="95923"/>
                </a:lnTo>
                <a:lnTo>
                  <a:pt x="109677" y="97853"/>
                </a:lnTo>
                <a:lnTo>
                  <a:pt x="110832" y="98336"/>
                </a:lnTo>
                <a:lnTo>
                  <a:pt x="113563" y="98336"/>
                </a:lnTo>
                <a:lnTo>
                  <a:pt x="114706" y="97853"/>
                </a:lnTo>
                <a:lnTo>
                  <a:pt x="116560" y="95923"/>
                </a:lnTo>
                <a:lnTo>
                  <a:pt x="117017" y="94792"/>
                </a:lnTo>
                <a:lnTo>
                  <a:pt x="117017" y="1380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3" name="object 173" descr=""/>
          <p:cNvSpPr/>
          <p:nvPr/>
        </p:nvSpPr>
        <p:spPr>
          <a:xfrm>
            <a:off x="9225640" y="3442671"/>
            <a:ext cx="33020" cy="109855"/>
          </a:xfrm>
          <a:custGeom>
            <a:avLst/>
            <a:gdLst/>
            <a:ahLst/>
            <a:cxnLst/>
            <a:rect l="l" t="t" r="r" b="b"/>
            <a:pathLst>
              <a:path w="33020" h="109854">
                <a:moveTo>
                  <a:pt x="5207" y="0"/>
                </a:moveTo>
                <a:lnTo>
                  <a:pt x="1193" y="0"/>
                </a:lnTo>
                <a:lnTo>
                  <a:pt x="673" y="406"/>
                </a:lnTo>
                <a:lnTo>
                  <a:pt x="25" y="2019"/>
                </a:lnTo>
                <a:lnTo>
                  <a:pt x="152" y="2654"/>
                </a:lnTo>
                <a:lnTo>
                  <a:pt x="10631" y="14380"/>
                </a:lnTo>
                <a:lnTo>
                  <a:pt x="17719" y="26757"/>
                </a:lnTo>
                <a:lnTo>
                  <a:pt x="21974" y="40264"/>
                </a:lnTo>
                <a:lnTo>
                  <a:pt x="23393" y="54902"/>
                </a:lnTo>
                <a:lnTo>
                  <a:pt x="21974" y="69537"/>
                </a:lnTo>
                <a:lnTo>
                  <a:pt x="17719" y="83040"/>
                </a:lnTo>
                <a:lnTo>
                  <a:pt x="10631" y="95412"/>
                </a:lnTo>
                <a:lnTo>
                  <a:pt x="711" y="106654"/>
                </a:lnTo>
                <a:lnTo>
                  <a:pt x="152" y="107213"/>
                </a:lnTo>
                <a:lnTo>
                  <a:pt x="0" y="107886"/>
                </a:lnTo>
                <a:lnTo>
                  <a:pt x="571" y="109410"/>
                </a:lnTo>
                <a:lnTo>
                  <a:pt x="1104" y="109791"/>
                </a:lnTo>
                <a:lnTo>
                  <a:pt x="5207" y="109791"/>
                </a:lnTo>
                <a:lnTo>
                  <a:pt x="31152" y="69680"/>
                </a:lnTo>
                <a:lnTo>
                  <a:pt x="32562" y="54902"/>
                </a:lnTo>
                <a:lnTo>
                  <a:pt x="31152" y="40121"/>
                </a:lnTo>
                <a:lnTo>
                  <a:pt x="26922" y="26547"/>
                </a:lnTo>
                <a:lnTo>
                  <a:pt x="19870" y="14180"/>
                </a:lnTo>
                <a:lnTo>
                  <a:pt x="9994" y="3022"/>
                </a:lnTo>
                <a:lnTo>
                  <a:pt x="7899" y="1016"/>
                </a:lnTo>
                <a:lnTo>
                  <a:pt x="520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4" name="object 174" descr=""/>
          <p:cNvPicPr/>
          <p:nvPr/>
        </p:nvPicPr>
        <p:blipFill>
          <a:blip r:embed="rId100" cstate="print"/>
          <a:stretch>
            <a:fillRect/>
          </a:stretch>
        </p:blipFill>
        <p:spPr>
          <a:xfrm>
            <a:off x="9365660" y="3443443"/>
            <a:ext cx="1793919" cy="106979"/>
          </a:xfrm>
          <a:prstGeom prst="rect">
            <a:avLst/>
          </a:prstGeom>
        </p:spPr>
      </p:pic>
      <p:pic>
        <p:nvPicPr>
          <p:cNvPr id="175" name="object 175" descr=""/>
          <p:cNvPicPr/>
          <p:nvPr/>
        </p:nvPicPr>
        <p:blipFill>
          <a:blip r:embed="rId101" cstate="print"/>
          <a:stretch>
            <a:fillRect/>
          </a:stretch>
        </p:blipFill>
        <p:spPr>
          <a:xfrm>
            <a:off x="11256534" y="3441425"/>
            <a:ext cx="1549928" cy="108993"/>
          </a:xfrm>
          <a:prstGeom prst="rect">
            <a:avLst/>
          </a:prstGeom>
        </p:spPr>
      </p:pic>
      <p:pic>
        <p:nvPicPr>
          <p:cNvPr id="176" name="object 176" descr=""/>
          <p:cNvPicPr/>
          <p:nvPr/>
        </p:nvPicPr>
        <p:blipFill>
          <a:blip r:embed="rId102" cstate="print"/>
          <a:stretch>
            <a:fillRect/>
          </a:stretch>
        </p:blipFill>
        <p:spPr>
          <a:xfrm>
            <a:off x="12892483" y="3441424"/>
            <a:ext cx="1804021" cy="109599"/>
          </a:xfrm>
          <a:prstGeom prst="rect">
            <a:avLst/>
          </a:prstGeom>
        </p:spPr>
      </p:pic>
      <p:sp>
        <p:nvSpPr>
          <p:cNvPr id="177" name="object 177" descr=""/>
          <p:cNvSpPr/>
          <p:nvPr/>
        </p:nvSpPr>
        <p:spPr>
          <a:xfrm>
            <a:off x="9045145" y="3671269"/>
            <a:ext cx="33020" cy="109855"/>
          </a:xfrm>
          <a:custGeom>
            <a:avLst/>
            <a:gdLst/>
            <a:ahLst/>
            <a:cxnLst/>
            <a:rect l="l" t="t" r="r" b="b"/>
            <a:pathLst>
              <a:path w="33020" h="109854">
                <a:moveTo>
                  <a:pt x="31432" y="0"/>
                </a:moveTo>
                <a:lnTo>
                  <a:pt x="27343" y="0"/>
                </a:lnTo>
                <a:lnTo>
                  <a:pt x="24637" y="1016"/>
                </a:lnTo>
                <a:lnTo>
                  <a:pt x="1407" y="40121"/>
                </a:lnTo>
                <a:lnTo>
                  <a:pt x="0" y="54902"/>
                </a:lnTo>
                <a:lnTo>
                  <a:pt x="1407" y="69682"/>
                </a:lnTo>
                <a:lnTo>
                  <a:pt x="22555" y="106781"/>
                </a:lnTo>
                <a:lnTo>
                  <a:pt x="27343" y="109791"/>
                </a:lnTo>
                <a:lnTo>
                  <a:pt x="31356" y="109791"/>
                </a:lnTo>
                <a:lnTo>
                  <a:pt x="31876" y="109397"/>
                </a:lnTo>
                <a:lnTo>
                  <a:pt x="32524" y="107784"/>
                </a:lnTo>
                <a:lnTo>
                  <a:pt x="32397" y="107137"/>
                </a:lnTo>
                <a:lnTo>
                  <a:pt x="21919" y="95417"/>
                </a:lnTo>
                <a:lnTo>
                  <a:pt x="14830" y="83045"/>
                </a:lnTo>
                <a:lnTo>
                  <a:pt x="10575" y="69539"/>
                </a:lnTo>
                <a:lnTo>
                  <a:pt x="9156" y="54902"/>
                </a:lnTo>
                <a:lnTo>
                  <a:pt x="10575" y="40264"/>
                </a:lnTo>
                <a:lnTo>
                  <a:pt x="14830" y="26757"/>
                </a:lnTo>
                <a:lnTo>
                  <a:pt x="21919" y="14380"/>
                </a:lnTo>
                <a:lnTo>
                  <a:pt x="32397" y="2578"/>
                </a:lnTo>
                <a:lnTo>
                  <a:pt x="32550" y="1917"/>
                </a:lnTo>
                <a:lnTo>
                  <a:pt x="31978" y="393"/>
                </a:lnTo>
                <a:lnTo>
                  <a:pt x="3143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" name="object 178" descr=""/>
          <p:cNvSpPr/>
          <p:nvPr/>
        </p:nvSpPr>
        <p:spPr>
          <a:xfrm>
            <a:off x="9122356" y="3680321"/>
            <a:ext cx="57785" cy="89535"/>
          </a:xfrm>
          <a:custGeom>
            <a:avLst/>
            <a:gdLst/>
            <a:ahLst/>
            <a:cxnLst/>
            <a:rect l="l" t="t" r="r" b="b"/>
            <a:pathLst>
              <a:path w="57784" h="89535">
                <a:moveTo>
                  <a:pt x="37719" y="0"/>
                </a:moveTo>
                <a:lnTo>
                  <a:pt x="28714" y="0"/>
                </a:lnTo>
                <a:lnTo>
                  <a:pt x="22001" y="414"/>
                </a:lnTo>
                <a:lnTo>
                  <a:pt x="0" y="10007"/>
                </a:lnTo>
                <a:lnTo>
                  <a:pt x="1295" y="13639"/>
                </a:lnTo>
                <a:lnTo>
                  <a:pt x="1968" y="14300"/>
                </a:lnTo>
                <a:lnTo>
                  <a:pt x="4064" y="15024"/>
                </a:lnTo>
                <a:lnTo>
                  <a:pt x="5029" y="14960"/>
                </a:lnTo>
                <a:lnTo>
                  <a:pt x="5918" y="14477"/>
                </a:lnTo>
                <a:lnTo>
                  <a:pt x="13398" y="10299"/>
                </a:lnTo>
                <a:lnTo>
                  <a:pt x="20586" y="8204"/>
                </a:lnTo>
                <a:lnTo>
                  <a:pt x="33858" y="8204"/>
                </a:lnTo>
                <a:lnTo>
                  <a:pt x="38709" y="9702"/>
                </a:lnTo>
                <a:lnTo>
                  <a:pt x="45377" y="15646"/>
                </a:lnTo>
                <a:lnTo>
                  <a:pt x="47053" y="19989"/>
                </a:lnTo>
                <a:lnTo>
                  <a:pt x="47053" y="32537"/>
                </a:lnTo>
                <a:lnTo>
                  <a:pt x="15526" y="69243"/>
                </a:lnTo>
                <a:lnTo>
                  <a:pt x="1816" y="80352"/>
                </a:lnTo>
                <a:lnTo>
                  <a:pt x="723" y="82562"/>
                </a:lnTo>
                <a:lnTo>
                  <a:pt x="723" y="86347"/>
                </a:lnTo>
                <a:lnTo>
                  <a:pt x="1130" y="87274"/>
                </a:lnTo>
                <a:lnTo>
                  <a:pt x="2730" y="88874"/>
                </a:lnTo>
                <a:lnTo>
                  <a:pt x="3695" y="89280"/>
                </a:lnTo>
                <a:lnTo>
                  <a:pt x="54571" y="89280"/>
                </a:lnTo>
                <a:lnTo>
                  <a:pt x="55511" y="88874"/>
                </a:lnTo>
                <a:lnTo>
                  <a:pt x="57048" y="87274"/>
                </a:lnTo>
                <a:lnTo>
                  <a:pt x="57429" y="86347"/>
                </a:lnTo>
                <a:lnTo>
                  <a:pt x="57429" y="84175"/>
                </a:lnTo>
                <a:lnTo>
                  <a:pt x="57023" y="83210"/>
                </a:lnTo>
                <a:lnTo>
                  <a:pt x="55410" y="81610"/>
                </a:lnTo>
                <a:lnTo>
                  <a:pt x="54495" y="81191"/>
                </a:lnTo>
                <a:lnTo>
                  <a:pt x="14236" y="81191"/>
                </a:lnTo>
                <a:lnTo>
                  <a:pt x="25504" y="71447"/>
                </a:lnTo>
                <a:lnTo>
                  <a:pt x="51944" y="42847"/>
                </a:lnTo>
                <a:lnTo>
                  <a:pt x="57061" y="24980"/>
                </a:lnTo>
                <a:lnTo>
                  <a:pt x="57061" y="17094"/>
                </a:lnTo>
                <a:lnTo>
                  <a:pt x="54597" y="10960"/>
                </a:lnTo>
                <a:lnTo>
                  <a:pt x="44704" y="2197"/>
                </a:lnTo>
                <a:lnTo>
                  <a:pt x="3771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9" name="object 179" descr=""/>
          <p:cNvSpPr/>
          <p:nvPr/>
        </p:nvSpPr>
        <p:spPr>
          <a:xfrm>
            <a:off x="9225640" y="3671271"/>
            <a:ext cx="33020" cy="109855"/>
          </a:xfrm>
          <a:custGeom>
            <a:avLst/>
            <a:gdLst/>
            <a:ahLst/>
            <a:cxnLst/>
            <a:rect l="l" t="t" r="r" b="b"/>
            <a:pathLst>
              <a:path w="33020" h="109854">
                <a:moveTo>
                  <a:pt x="5207" y="0"/>
                </a:moveTo>
                <a:lnTo>
                  <a:pt x="1193" y="0"/>
                </a:lnTo>
                <a:lnTo>
                  <a:pt x="673" y="406"/>
                </a:lnTo>
                <a:lnTo>
                  <a:pt x="25" y="2019"/>
                </a:lnTo>
                <a:lnTo>
                  <a:pt x="152" y="2654"/>
                </a:lnTo>
                <a:lnTo>
                  <a:pt x="10631" y="14380"/>
                </a:lnTo>
                <a:lnTo>
                  <a:pt x="17719" y="26757"/>
                </a:lnTo>
                <a:lnTo>
                  <a:pt x="21974" y="40264"/>
                </a:lnTo>
                <a:lnTo>
                  <a:pt x="23393" y="54902"/>
                </a:lnTo>
                <a:lnTo>
                  <a:pt x="21974" y="69537"/>
                </a:lnTo>
                <a:lnTo>
                  <a:pt x="17719" y="83040"/>
                </a:lnTo>
                <a:lnTo>
                  <a:pt x="10631" y="95412"/>
                </a:lnTo>
                <a:lnTo>
                  <a:pt x="711" y="106654"/>
                </a:lnTo>
                <a:lnTo>
                  <a:pt x="152" y="107213"/>
                </a:lnTo>
                <a:lnTo>
                  <a:pt x="0" y="107886"/>
                </a:lnTo>
                <a:lnTo>
                  <a:pt x="571" y="109410"/>
                </a:lnTo>
                <a:lnTo>
                  <a:pt x="1104" y="109791"/>
                </a:lnTo>
                <a:lnTo>
                  <a:pt x="5207" y="109791"/>
                </a:lnTo>
                <a:lnTo>
                  <a:pt x="31152" y="69680"/>
                </a:lnTo>
                <a:lnTo>
                  <a:pt x="32562" y="54902"/>
                </a:lnTo>
                <a:lnTo>
                  <a:pt x="31152" y="40121"/>
                </a:lnTo>
                <a:lnTo>
                  <a:pt x="26922" y="26547"/>
                </a:lnTo>
                <a:lnTo>
                  <a:pt x="19870" y="14180"/>
                </a:lnTo>
                <a:lnTo>
                  <a:pt x="9994" y="3022"/>
                </a:lnTo>
                <a:lnTo>
                  <a:pt x="7899" y="1016"/>
                </a:lnTo>
                <a:lnTo>
                  <a:pt x="520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0" name="object 180" descr=""/>
          <p:cNvPicPr/>
          <p:nvPr/>
        </p:nvPicPr>
        <p:blipFill>
          <a:blip r:embed="rId103" cstate="print"/>
          <a:stretch>
            <a:fillRect/>
          </a:stretch>
        </p:blipFill>
        <p:spPr>
          <a:xfrm>
            <a:off x="9365660" y="3670667"/>
            <a:ext cx="1676295" cy="108357"/>
          </a:xfrm>
          <a:prstGeom prst="rect">
            <a:avLst/>
          </a:prstGeom>
        </p:spPr>
      </p:pic>
      <p:pic>
        <p:nvPicPr>
          <p:cNvPr id="181" name="object 181" descr=""/>
          <p:cNvPicPr/>
          <p:nvPr/>
        </p:nvPicPr>
        <p:blipFill>
          <a:blip r:embed="rId104" cstate="print"/>
          <a:stretch>
            <a:fillRect/>
          </a:stretch>
        </p:blipFill>
        <p:spPr>
          <a:xfrm>
            <a:off x="11126509" y="3671600"/>
            <a:ext cx="974148" cy="107424"/>
          </a:xfrm>
          <a:prstGeom prst="rect">
            <a:avLst/>
          </a:prstGeom>
        </p:spPr>
      </p:pic>
      <p:pic>
        <p:nvPicPr>
          <p:cNvPr id="182" name="object 182" descr=""/>
          <p:cNvPicPr/>
          <p:nvPr/>
        </p:nvPicPr>
        <p:blipFill>
          <a:blip r:embed="rId105" cstate="print"/>
          <a:stretch>
            <a:fillRect/>
          </a:stretch>
        </p:blipFill>
        <p:spPr>
          <a:xfrm>
            <a:off x="12186131" y="3669345"/>
            <a:ext cx="2510373" cy="110032"/>
          </a:xfrm>
          <a:prstGeom prst="rect">
            <a:avLst/>
          </a:prstGeom>
        </p:spPr>
      </p:pic>
      <p:sp>
        <p:nvSpPr>
          <p:cNvPr id="183" name="object 183" descr=""/>
          <p:cNvSpPr/>
          <p:nvPr/>
        </p:nvSpPr>
        <p:spPr>
          <a:xfrm>
            <a:off x="9045145" y="3899869"/>
            <a:ext cx="33020" cy="109855"/>
          </a:xfrm>
          <a:custGeom>
            <a:avLst/>
            <a:gdLst/>
            <a:ahLst/>
            <a:cxnLst/>
            <a:rect l="l" t="t" r="r" b="b"/>
            <a:pathLst>
              <a:path w="33020" h="109854">
                <a:moveTo>
                  <a:pt x="31432" y="0"/>
                </a:moveTo>
                <a:lnTo>
                  <a:pt x="27343" y="0"/>
                </a:lnTo>
                <a:lnTo>
                  <a:pt x="24637" y="1016"/>
                </a:lnTo>
                <a:lnTo>
                  <a:pt x="1407" y="40121"/>
                </a:lnTo>
                <a:lnTo>
                  <a:pt x="0" y="54902"/>
                </a:lnTo>
                <a:lnTo>
                  <a:pt x="1407" y="69682"/>
                </a:lnTo>
                <a:lnTo>
                  <a:pt x="22555" y="106781"/>
                </a:lnTo>
                <a:lnTo>
                  <a:pt x="27343" y="109791"/>
                </a:lnTo>
                <a:lnTo>
                  <a:pt x="31356" y="109791"/>
                </a:lnTo>
                <a:lnTo>
                  <a:pt x="31876" y="109397"/>
                </a:lnTo>
                <a:lnTo>
                  <a:pt x="32524" y="107784"/>
                </a:lnTo>
                <a:lnTo>
                  <a:pt x="32397" y="107137"/>
                </a:lnTo>
                <a:lnTo>
                  <a:pt x="21919" y="95417"/>
                </a:lnTo>
                <a:lnTo>
                  <a:pt x="14830" y="83045"/>
                </a:lnTo>
                <a:lnTo>
                  <a:pt x="10575" y="69539"/>
                </a:lnTo>
                <a:lnTo>
                  <a:pt x="9156" y="54902"/>
                </a:lnTo>
                <a:lnTo>
                  <a:pt x="10575" y="40264"/>
                </a:lnTo>
                <a:lnTo>
                  <a:pt x="14830" y="26757"/>
                </a:lnTo>
                <a:lnTo>
                  <a:pt x="21919" y="14380"/>
                </a:lnTo>
                <a:lnTo>
                  <a:pt x="32397" y="2578"/>
                </a:lnTo>
                <a:lnTo>
                  <a:pt x="32550" y="1917"/>
                </a:lnTo>
                <a:lnTo>
                  <a:pt x="31978" y="393"/>
                </a:lnTo>
                <a:lnTo>
                  <a:pt x="3143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4" name="object 184" descr=""/>
          <p:cNvSpPr/>
          <p:nvPr/>
        </p:nvSpPr>
        <p:spPr>
          <a:xfrm>
            <a:off x="9122309" y="3899877"/>
            <a:ext cx="135890" cy="109855"/>
          </a:xfrm>
          <a:custGeom>
            <a:avLst/>
            <a:gdLst/>
            <a:ahLst/>
            <a:cxnLst/>
            <a:rect l="l" t="t" r="r" b="b"/>
            <a:pathLst>
              <a:path w="135890" h="109854">
                <a:moveTo>
                  <a:pt x="59156" y="72999"/>
                </a:moveTo>
                <a:lnTo>
                  <a:pt x="57785" y="64655"/>
                </a:lnTo>
                <a:lnTo>
                  <a:pt x="53670" y="58191"/>
                </a:lnTo>
                <a:lnTo>
                  <a:pt x="46812" y="53606"/>
                </a:lnTo>
                <a:lnTo>
                  <a:pt x="37198" y="50914"/>
                </a:lnTo>
                <a:lnTo>
                  <a:pt x="46012" y="47523"/>
                </a:lnTo>
                <a:lnTo>
                  <a:pt x="52311" y="42887"/>
                </a:lnTo>
                <a:lnTo>
                  <a:pt x="56095" y="36779"/>
                </a:lnTo>
                <a:lnTo>
                  <a:pt x="57353" y="29197"/>
                </a:lnTo>
                <a:lnTo>
                  <a:pt x="57353" y="23088"/>
                </a:lnTo>
                <a:lnTo>
                  <a:pt x="54825" y="18199"/>
                </a:lnTo>
                <a:lnTo>
                  <a:pt x="44767" y="10883"/>
                </a:lnTo>
                <a:lnTo>
                  <a:pt x="37884" y="9055"/>
                </a:lnTo>
                <a:lnTo>
                  <a:pt x="20916" y="9055"/>
                </a:lnTo>
                <a:lnTo>
                  <a:pt x="12954" y="10858"/>
                </a:lnTo>
                <a:lnTo>
                  <a:pt x="4178" y="14960"/>
                </a:lnTo>
                <a:lnTo>
                  <a:pt x="3454" y="15773"/>
                </a:lnTo>
                <a:lnTo>
                  <a:pt x="2654" y="18021"/>
                </a:lnTo>
                <a:lnTo>
                  <a:pt x="2654" y="19113"/>
                </a:lnTo>
                <a:lnTo>
                  <a:pt x="14795" y="18783"/>
                </a:lnTo>
                <a:lnTo>
                  <a:pt x="21399" y="17132"/>
                </a:lnTo>
                <a:lnTo>
                  <a:pt x="34417" y="17132"/>
                </a:lnTo>
                <a:lnTo>
                  <a:pt x="39370" y="18326"/>
                </a:lnTo>
                <a:lnTo>
                  <a:pt x="46126" y="23075"/>
                </a:lnTo>
                <a:lnTo>
                  <a:pt x="47815" y="26428"/>
                </a:lnTo>
                <a:lnTo>
                  <a:pt x="47815" y="36004"/>
                </a:lnTo>
                <a:lnTo>
                  <a:pt x="45351" y="40055"/>
                </a:lnTo>
                <a:lnTo>
                  <a:pt x="35547" y="45847"/>
                </a:lnTo>
                <a:lnTo>
                  <a:pt x="28422" y="47294"/>
                </a:lnTo>
                <a:lnTo>
                  <a:pt x="16408" y="47294"/>
                </a:lnTo>
                <a:lnTo>
                  <a:pt x="15443" y="47701"/>
                </a:lnTo>
                <a:lnTo>
                  <a:pt x="13830" y="49301"/>
                </a:lnTo>
                <a:lnTo>
                  <a:pt x="13436" y="50241"/>
                </a:lnTo>
                <a:lnTo>
                  <a:pt x="13436" y="52324"/>
                </a:lnTo>
                <a:lnTo>
                  <a:pt x="13830" y="53251"/>
                </a:lnTo>
                <a:lnTo>
                  <a:pt x="15443" y="54851"/>
                </a:lnTo>
                <a:lnTo>
                  <a:pt x="16408" y="55257"/>
                </a:lnTo>
                <a:lnTo>
                  <a:pt x="29718" y="55257"/>
                </a:lnTo>
                <a:lnTo>
                  <a:pt x="37439" y="56705"/>
                </a:lnTo>
                <a:lnTo>
                  <a:pt x="47091" y="62509"/>
                </a:lnTo>
                <a:lnTo>
                  <a:pt x="49504" y="66840"/>
                </a:lnTo>
                <a:lnTo>
                  <a:pt x="49504" y="72631"/>
                </a:lnTo>
                <a:lnTo>
                  <a:pt x="48044" y="80860"/>
                </a:lnTo>
                <a:lnTo>
                  <a:pt x="43649" y="86741"/>
                </a:lnTo>
                <a:lnTo>
                  <a:pt x="36334" y="90271"/>
                </a:lnTo>
                <a:lnTo>
                  <a:pt x="26098" y="91452"/>
                </a:lnTo>
                <a:lnTo>
                  <a:pt x="19265" y="91452"/>
                </a:lnTo>
                <a:lnTo>
                  <a:pt x="12382" y="89725"/>
                </a:lnTo>
                <a:lnTo>
                  <a:pt x="4508" y="85788"/>
                </a:lnTo>
                <a:lnTo>
                  <a:pt x="3492" y="85725"/>
                </a:lnTo>
                <a:lnTo>
                  <a:pt x="1397" y="86448"/>
                </a:lnTo>
                <a:lnTo>
                  <a:pt x="723" y="87147"/>
                </a:lnTo>
                <a:lnTo>
                  <a:pt x="0" y="89319"/>
                </a:lnTo>
                <a:lnTo>
                  <a:pt x="0" y="90436"/>
                </a:lnTo>
                <a:lnTo>
                  <a:pt x="18453" y="99542"/>
                </a:lnTo>
                <a:lnTo>
                  <a:pt x="37033" y="99542"/>
                </a:lnTo>
                <a:lnTo>
                  <a:pt x="45085" y="97243"/>
                </a:lnTo>
                <a:lnTo>
                  <a:pt x="56337" y="88074"/>
                </a:lnTo>
                <a:lnTo>
                  <a:pt x="59156" y="81521"/>
                </a:lnTo>
                <a:lnTo>
                  <a:pt x="59156" y="72999"/>
                </a:lnTo>
                <a:close/>
              </a:path>
              <a:path w="135890" h="109854">
                <a:moveTo>
                  <a:pt x="135890" y="54902"/>
                </a:moveTo>
                <a:lnTo>
                  <a:pt x="123190" y="14185"/>
                </a:lnTo>
                <a:lnTo>
                  <a:pt x="108534" y="0"/>
                </a:lnTo>
                <a:lnTo>
                  <a:pt x="104521" y="0"/>
                </a:lnTo>
                <a:lnTo>
                  <a:pt x="104000" y="406"/>
                </a:lnTo>
                <a:lnTo>
                  <a:pt x="103352" y="2019"/>
                </a:lnTo>
                <a:lnTo>
                  <a:pt x="103479" y="2654"/>
                </a:lnTo>
                <a:lnTo>
                  <a:pt x="113957" y="14376"/>
                </a:lnTo>
                <a:lnTo>
                  <a:pt x="121043" y="26758"/>
                </a:lnTo>
                <a:lnTo>
                  <a:pt x="125298" y="40259"/>
                </a:lnTo>
                <a:lnTo>
                  <a:pt x="126720" y="54902"/>
                </a:lnTo>
                <a:lnTo>
                  <a:pt x="125298" y="69532"/>
                </a:lnTo>
                <a:lnTo>
                  <a:pt x="121043" y="83045"/>
                </a:lnTo>
                <a:lnTo>
                  <a:pt x="113957" y="95415"/>
                </a:lnTo>
                <a:lnTo>
                  <a:pt x="104038" y="106654"/>
                </a:lnTo>
                <a:lnTo>
                  <a:pt x="103479" y="107213"/>
                </a:lnTo>
                <a:lnTo>
                  <a:pt x="103327" y="107886"/>
                </a:lnTo>
                <a:lnTo>
                  <a:pt x="103898" y="109410"/>
                </a:lnTo>
                <a:lnTo>
                  <a:pt x="104432" y="109791"/>
                </a:lnTo>
                <a:lnTo>
                  <a:pt x="108534" y="109791"/>
                </a:lnTo>
                <a:lnTo>
                  <a:pt x="134480" y="69684"/>
                </a:lnTo>
                <a:lnTo>
                  <a:pt x="135890" y="5490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85" name="object 185" descr=""/>
          <p:cNvGrpSpPr/>
          <p:nvPr/>
        </p:nvGrpSpPr>
        <p:grpSpPr>
          <a:xfrm>
            <a:off x="9377519" y="3895897"/>
            <a:ext cx="1036955" cy="111760"/>
            <a:chOff x="9377519" y="3895897"/>
            <a:chExt cx="1036955" cy="111760"/>
          </a:xfrm>
        </p:grpSpPr>
        <p:pic>
          <p:nvPicPr>
            <p:cNvPr id="186" name="object 186" descr="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9377519" y="3917002"/>
              <a:ext cx="82042" cy="81203"/>
            </a:xfrm>
            <a:prstGeom prst="rect">
              <a:avLst/>
            </a:prstGeom>
          </p:spPr>
        </p:pic>
        <p:pic>
          <p:nvPicPr>
            <p:cNvPr id="187" name="object 187" descr="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9489138" y="3895897"/>
              <a:ext cx="924882" cy="111199"/>
            </a:xfrm>
            <a:prstGeom prst="rect">
              <a:avLst/>
            </a:prstGeom>
          </p:spPr>
        </p:pic>
      </p:grpSp>
      <p:grpSp>
        <p:nvGrpSpPr>
          <p:cNvPr id="188" name="object 188" descr=""/>
          <p:cNvGrpSpPr/>
          <p:nvPr/>
        </p:nvGrpSpPr>
        <p:grpSpPr>
          <a:xfrm>
            <a:off x="10488716" y="3899869"/>
            <a:ext cx="318135" cy="109855"/>
            <a:chOff x="10488716" y="3899869"/>
            <a:chExt cx="318135" cy="109855"/>
          </a:xfrm>
        </p:grpSpPr>
        <p:sp>
          <p:nvSpPr>
            <p:cNvPr id="189" name="object 189" descr=""/>
            <p:cNvSpPr/>
            <p:nvPr/>
          </p:nvSpPr>
          <p:spPr>
            <a:xfrm>
              <a:off x="10488716" y="3899869"/>
              <a:ext cx="33020" cy="109855"/>
            </a:xfrm>
            <a:custGeom>
              <a:avLst/>
              <a:gdLst/>
              <a:ahLst/>
              <a:cxnLst/>
              <a:rect l="l" t="t" r="r" b="b"/>
              <a:pathLst>
                <a:path w="33020" h="109854">
                  <a:moveTo>
                    <a:pt x="31445" y="0"/>
                  </a:moveTo>
                  <a:lnTo>
                    <a:pt x="27343" y="0"/>
                  </a:lnTo>
                  <a:lnTo>
                    <a:pt x="24650" y="1016"/>
                  </a:lnTo>
                  <a:lnTo>
                    <a:pt x="1409" y="40121"/>
                  </a:lnTo>
                  <a:lnTo>
                    <a:pt x="0" y="54902"/>
                  </a:lnTo>
                  <a:lnTo>
                    <a:pt x="1409" y="69682"/>
                  </a:lnTo>
                  <a:lnTo>
                    <a:pt x="22555" y="106781"/>
                  </a:lnTo>
                  <a:lnTo>
                    <a:pt x="27343" y="109791"/>
                  </a:lnTo>
                  <a:lnTo>
                    <a:pt x="31368" y="109791"/>
                  </a:lnTo>
                  <a:lnTo>
                    <a:pt x="31889" y="109397"/>
                  </a:lnTo>
                  <a:lnTo>
                    <a:pt x="32524" y="107784"/>
                  </a:lnTo>
                  <a:lnTo>
                    <a:pt x="32410" y="107137"/>
                  </a:lnTo>
                  <a:lnTo>
                    <a:pt x="21920" y="95417"/>
                  </a:lnTo>
                  <a:lnTo>
                    <a:pt x="14836" y="83045"/>
                  </a:lnTo>
                  <a:lnTo>
                    <a:pt x="10586" y="69539"/>
                  </a:lnTo>
                  <a:lnTo>
                    <a:pt x="9169" y="54902"/>
                  </a:lnTo>
                  <a:lnTo>
                    <a:pt x="10586" y="40264"/>
                  </a:lnTo>
                  <a:lnTo>
                    <a:pt x="14836" y="26757"/>
                  </a:lnTo>
                  <a:lnTo>
                    <a:pt x="21920" y="14380"/>
                  </a:lnTo>
                  <a:lnTo>
                    <a:pt x="32410" y="2578"/>
                  </a:lnTo>
                  <a:lnTo>
                    <a:pt x="32550" y="1917"/>
                  </a:lnTo>
                  <a:lnTo>
                    <a:pt x="31991" y="393"/>
                  </a:lnTo>
                  <a:lnTo>
                    <a:pt x="3144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0" name="object 190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0543003" y="3901930"/>
              <a:ext cx="263679" cy="105689"/>
            </a:xfrm>
            <a:prstGeom prst="rect">
              <a:avLst/>
            </a:prstGeom>
          </p:spPr>
        </p:pic>
      </p:grpSp>
      <p:pic>
        <p:nvPicPr>
          <p:cNvPr id="191" name="object 191" descr=""/>
          <p:cNvPicPr/>
          <p:nvPr/>
        </p:nvPicPr>
        <p:blipFill>
          <a:blip r:embed="rId109" cstate="print"/>
          <a:stretch>
            <a:fillRect/>
          </a:stretch>
        </p:blipFill>
        <p:spPr>
          <a:xfrm>
            <a:off x="10892480" y="3899823"/>
            <a:ext cx="267100" cy="108391"/>
          </a:xfrm>
          <a:prstGeom prst="rect">
            <a:avLst/>
          </a:prstGeom>
        </p:spPr>
      </p:pic>
      <p:grpSp>
        <p:nvGrpSpPr>
          <p:cNvPr id="192" name="object 192" descr=""/>
          <p:cNvGrpSpPr/>
          <p:nvPr/>
        </p:nvGrpSpPr>
        <p:grpSpPr>
          <a:xfrm>
            <a:off x="11250666" y="3902527"/>
            <a:ext cx="205740" cy="102235"/>
            <a:chOff x="11250666" y="3902527"/>
            <a:chExt cx="205740" cy="102235"/>
          </a:xfrm>
        </p:grpSpPr>
        <p:pic>
          <p:nvPicPr>
            <p:cNvPr id="193" name="object 193" descr="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11250666" y="3902527"/>
              <a:ext cx="100952" cy="102069"/>
            </a:xfrm>
            <a:prstGeom prst="rect">
              <a:avLst/>
            </a:prstGeom>
          </p:spPr>
        </p:pic>
        <p:pic>
          <p:nvPicPr>
            <p:cNvPr id="194" name="object 194" descr="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11382650" y="3929472"/>
              <a:ext cx="73714" cy="70904"/>
            </a:xfrm>
            <a:prstGeom prst="rect">
              <a:avLst/>
            </a:prstGeom>
          </p:spPr>
        </p:pic>
      </p:grpSp>
      <p:grpSp>
        <p:nvGrpSpPr>
          <p:cNvPr id="195" name="object 195" descr=""/>
          <p:cNvGrpSpPr/>
          <p:nvPr/>
        </p:nvGrpSpPr>
        <p:grpSpPr>
          <a:xfrm>
            <a:off x="11513144" y="3904977"/>
            <a:ext cx="469900" cy="99060"/>
            <a:chOff x="11513144" y="3904977"/>
            <a:chExt cx="469900" cy="99060"/>
          </a:xfrm>
        </p:grpSpPr>
        <p:pic>
          <p:nvPicPr>
            <p:cNvPr id="196" name="object 196" descr="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11513144" y="3906873"/>
              <a:ext cx="63842" cy="95796"/>
            </a:xfrm>
            <a:prstGeom prst="rect">
              <a:avLst/>
            </a:prstGeom>
          </p:spPr>
        </p:pic>
        <p:pic>
          <p:nvPicPr>
            <p:cNvPr id="197" name="object 197" descr="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11611723" y="3912301"/>
              <a:ext cx="85305" cy="87020"/>
            </a:xfrm>
            <a:prstGeom prst="rect">
              <a:avLst/>
            </a:prstGeom>
          </p:spPr>
        </p:pic>
        <p:sp>
          <p:nvSpPr>
            <p:cNvPr id="198" name="object 198" descr=""/>
            <p:cNvSpPr/>
            <p:nvPr/>
          </p:nvSpPr>
          <p:spPr>
            <a:xfrm>
              <a:off x="11724176" y="3950185"/>
              <a:ext cx="95250" cy="9525"/>
            </a:xfrm>
            <a:custGeom>
              <a:avLst/>
              <a:gdLst/>
              <a:ahLst/>
              <a:cxnLst/>
              <a:rect l="l" t="t" r="r" b="b"/>
              <a:pathLst>
                <a:path w="95250" h="9525">
                  <a:moveTo>
                    <a:pt x="91528" y="0"/>
                  </a:moveTo>
                  <a:lnTo>
                    <a:pt x="3276" y="0"/>
                  </a:lnTo>
                  <a:lnTo>
                    <a:pt x="2197" y="444"/>
                  </a:lnTo>
                  <a:lnTo>
                    <a:pt x="431" y="2209"/>
                  </a:lnTo>
                  <a:lnTo>
                    <a:pt x="0" y="3301"/>
                  </a:lnTo>
                  <a:lnTo>
                    <a:pt x="0" y="5867"/>
                  </a:lnTo>
                  <a:lnTo>
                    <a:pt x="431" y="6959"/>
                  </a:lnTo>
                  <a:lnTo>
                    <a:pt x="2197" y="8724"/>
                  </a:lnTo>
                  <a:lnTo>
                    <a:pt x="3276" y="9169"/>
                  </a:lnTo>
                  <a:lnTo>
                    <a:pt x="4572" y="9169"/>
                  </a:lnTo>
                  <a:lnTo>
                    <a:pt x="91528" y="9169"/>
                  </a:lnTo>
                  <a:lnTo>
                    <a:pt x="92608" y="8724"/>
                  </a:lnTo>
                  <a:lnTo>
                    <a:pt x="94373" y="6959"/>
                  </a:lnTo>
                  <a:lnTo>
                    <a:pt x="94818" y="5867"/>
                  </a:lnTo>
                  <a:lnTo>
                    <a:pt x="94818" y="3301"/>
                  </a:lnTo>
                  <a:lnTo>
                    <a:pt x="94373" y="2209"/>
                  </a:lnTo>
                  <a:lnTo>
                    <a:pt x="92608" y="444"/>
                  </a:lnTo>
                  <a:lnTo>
                    <a:pt x="9152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9" name="object 199" descr="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11846637" y="3904977"/>
              <a:ext cx="81191" cy="94830"/>
            </a:xfrm>
            <a:prstGeom prst="rect">
              <a:avLst/>
            </a:prstGeom>
          </p:spPr>
        </p:pic>
        <p:sp>
          <p:nvSpPr>
            <p:cNvPr id="200" name="object 200" descr=""/>
            <p:cNvSpPr/>
            <p:nvPr/>
          </p:nvSpPr>
          <p:spPr>
            <a:xfrm>
              <a:off x="11955576" y="3975041"/>
              <a:ext cx="27940" cy="28575"/>
            </a:xfrm>
            <a:custGeom>
              <a:avLst/>
              <a:gdLst/>
              <a:ahLst/>
              <a:cxnLst/>
              <a:rect l="l" t="t" r="r" b="b"/>
              <a:pathLst>
                <a:path w="27940" h="28575">
                  <a:moveTo>
                    <a:pt x="6654" y="0"/>
                  </a:moveTo>
                  <a:lnTo>
                    <a:pt x="3848" y="0"/>
                  </a:lnTo>
                  <a:lnTo>
                    <a:pt x="2616" y="444"/>
                  </a:lnTo>
                  <a:lnTo>
                    <a:pt x="520" y="2209"/>
                  </a:lnTo>
                  <a:lnTo>
                    <a:pt x="0" y="3340"/>
                  </a:lnTo>
                  <a:lnTo>
                    <a:pt x="0" y="6070"/>
                  </a:lnTo>
                  <a:lnTo>
                    <a:pt x="482" y="7239"/>
                  </a:lnTo>
                  <a:lnTo>
                    <a:pt x="8280" y="15201"/>
                  </a:lnTo>
                  <a:lnTo>
                    <a:pt x="13957" y="21310"/>
                  </a:lnTo>
                  <a:lnTo>
                    <a:pt x="18465" y="26543"/>
                  </a:lnTo>
                  <a:lnTo>
                    <a:pt x="19342" y="27584"/>
                  </a:lnTo>
                  <a:lnTo>
                    <a:pt x="20472" y="28168"/>
                  </a:lnTo>
                  <a:lnTo>
                    <a:pt x="27444" y="22644"/>
                  </a:lnTo>
                  <a:lnTo>
                    <a:pt x="27076" y="21437"/>
                  </a:lnTo>
                  <a:lnTo>
                    <a:pt x="21066" y="14683"/>
                  </a:lnTo>
                  <a:lnTo>
                    <a:pt x="16468" y="9621"/>
                  </a:lnTo>
                  <a:lnTo>
                    <a:pt x="12380" y="5210"/>
                  </a:lnTo>
                  <a:lnTo>
                    <a:pt x="7848" y="482"/>
                  </a:lnTo>
                  <a:lnTo>
                    <a:pt x="665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01" name="object 201" descr=""/>
          <p:cNvPicPr/>
          <p:nvPr/>
        </p:nvPicPr>
        <p:blipFill>
          <a:blip r:embed="rId115" cstate="print"/>
          <a:stretch>
            <a:fillRect/>
          </a:stretch>
        </p:blipFill>
        <p:spPr>
          <a:xfrm>
            <a:off x="12072118" y="3900594"/>
            <a:ext cx="263799" cy="107621"/>
          </a:xfrm>
          <a:prstGeom prst="rect">
            <a:avLst/>
          </a:prstGeom>
        </p:spPr>
      </p:pic>
      <p:pic>
        <p:nvPicPr>
          <p:cNvPr id="202" name="object 202" descr=""/>
          <p:cNvPicPr/>
          <p:nvPr/>
        </p:nvPicPr>
        <p:blipFill>
          <a:blip r:embed="rId116" cstate="print"/>
          <a:stretch>
            <a:fillRect/>
          </a:stretch>
        </p:blipFill>
        <p:spPr>
          <a:xfrm>
            <a:off x="12435237" y="3899718"/>
            <a:ext cx="619226" cy="109945"/>
          </a:xfrm>
          <a:prstGeom prst="rect">
            <a:avLst/>
          </a:prstGeom>
        </p:spPr>
      </p:pic>
      <p:pic>
        <p:nvPicPr>
          <p:cNvPr id="203" name="object 203" descr=""/>
          <p:cNvPicPr/>
          <p:nvPr/>
        </p:nvPicPr>
        <p:blipFill>
          <a:blip r:embed="rId117" cstate="print"/>
          <a:stretch>
            <a:fillRect/>
          </a:stretch>
        </p:blipFill>
        <p:spPr>
          <a:xfrm>
            <a:off x="13134573" y="3902205"/>
            <a:ext cx="495317" cy="104447"/>
          </a:xfrm>
          <a:prstGeom prst="rect">
            <a:avLst/>
          </a:prstGeom>
        </p:spPr>
      </p:pic>
      <p:pic>
        <p:nvPicPr>
          <p:cNvPr id="204" name="object 204" descr=""/>
          <p:cNvPicPr/>
          <p:nvPr/>
        </p:nvPicPr>
        <p:blipFill>
          <a:blip r:embed="rId118" cstate="print"/>
          <a:stretch>
            <a:fillRect/>
          </a:stretch>
        </p:blipFill>
        <p:spPr>
          <a:xfrm>
            <a:off x="13718114" y="3900354"/>
            <a:ext cx="1331285" cy="107383"/>
          </a:xfrm>
          <a:prstGeom prst="rect">
            <a:avLst/>
          </a:prstGeom>
        </p:spPr>
      </p:pic>
      <p:grpSp>
        <p:nvGrpSpPr>
          <p:cNvPr id="205" name="object 205" descr=""/>
          <p:cNvGrpSpPr/>
          <p:nvPr/>
        </p:nvGrpSpPr>
        <p:grpSpPr>
          <a:xfrm>
            <a:off x="9045145" y="4128469"/>
            <a:ext cx="213360" cy="109855"/>
            <a:chOff x="9045145" y="4128469"/>
            <a:chExt cx="213360" cy="109855"/>
          </a:xfrm>
        </p:grpSpPr>
        <p:sp>
          <p:nvSpPr>
            <p:cNvPr id="206" name="object 206" descr=""/>
            <p:cNvSpPr/>
            <p:nvPr/>
          </p:nvSpPr>
          <p:spPr>
            <a:xfrm>
              <a:off x="9045145" y="4128469"/>
              <a:ext cx="33020" cy="109855"/>
            </a:xfrm>
            <a:custGeom>
              <a:avLst/>
              <a:gdLst/>
              <a:ahLst/>
              <a:cxnLst/>
              <a:rect l="l" t="t" r="r" b="b"/>
              <a:pathLst>
                <a:path w="33020" h="109854">
                  <a:moveTo>
                    <a:pt x="31432" y="0"/>
                  </a:moveTo>
                  <a:lnTo>
                    <a:pt x="27343" y="0"/>
                  </a:lnTo>
                  <a:lnTo>
                    <a:pt x="24637" y="1016"/>
                  </a:lnTo>
                  <a:lnTo>
                    <a:pt x="1407" y="40121"/>
                  </a:lnTo>
                  <a:lnTo>
                    <a:pt x="0" y="54902"/>
                  </a:lnTo>
                  <a:lnTo>
                    <a:pt x="1407" y="69682"/>
                  </a:lnTo>
                  <a:lnTo>
                    <a:pt x="22555" y="106781"/>
                  </a:lnTo>
                  <a:lnTo>
                    <a:pt x="27343" y="109791"/>
                  </a:lnTo>
                  <a:lnTo>
                    <a:pt x="31356" y="109791"/>
                  </a:lnTo>
                  <a:lnTo>
                    <a:pt x="31876" y="109397"/>
                  </a:lnTo>
                  <a:lnTo>
                    <a:pt x="32524" y="107784"/>
                  </a:lnTo>
                  <a:lnTo>
                    <a:pt x="32397" y="107137"/>
                  </a:lnTo>
                  <a:lnTo>
                    <a:pt x="21919" y="95417"/>
                  </a:lnTo>
                  <a:lnTo>
                    <a:pt x="14830" y="83045"/>
                  </a:lnTo>
                  <a:lnTo>
                    <a:pt x="10575" y="69539"/>
                  </a:lnTo>
                  <a:lnTo>
                    <a:pt x="9156" y="54902"/>
                  </a:lnTo>
                  <a:lnTo>
                    <a:pt x="10575" y="40264"/>
                  </a:lnTo>
                  <a:lnTo>
                    <a:pt x="14830" y="26757"/>
                  </a:lnTo>
                  <a:lnTo>
                    <a:pt x="21919" y="14380"/>
                  </a:lnTo>
                  <a:lnTo>
                    <a:pt x="32397" y="2578"/>
                  </a:lnTo>
                  <a:lnTo>
                    <a:pt x="32550" y="1917"/>
                  </a:lnTo>
                  <a:lnTo>
                    <a:pt x="31978" y="393"/>
                  </a:lnTo>
                  <a:lnTo>
                    <a:pt x="3143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7" name="object 207" descr="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9114276" y="4138727"/>
              <a:ext cx="69126" cy="88074"/>
            </a:xfrm>
            <a:prstGeom prst="rect">
              <a:avLst/>
            </a:prstGeom>
          </p:spPr>
        </p:pic>
        <p:sp>
          <p:nvSpPr>
            <p:cNvPr id="208" name="object 208" descr=""/>
            <p:cNvSpPr/>
            <p:nvPr/>
          </p:nvSpPr>
          <p:spPr>
            <a:xfrm>
              <a:off x="9225640" y="4128471"/>
              <a:ext cx="33020" cy="109855"/>
            </a:xfrm>
            <a:custGeom>
              <a:avLst/>
              <a:gdLst/>
              <a:ahLst/>
              <a:cxnLst/>
              <a:rect l="l" t="t" r="r" b="b"/>
              <a:pathLst>
                <a:path w="33020" h="109854">
                  <a:moveTo>
                    <a:pt x="5207" y="0"/>
                  </a:moveTo>
                  <a:lnTo>
                    <a:pt x="1193" y="0"/>
                  </a:lnTo>
                  <a:lnTo>
                    <a:pt x="673" y="406"/>
                  </a:lnTo>
                  <a:lnTo>
                    <a:pt x="25" y="2019"/>
                  </a:lnTo>
                  <a:lnTo>
                    <a:pt x="152" y="2654"/>
                  </a:lnTo>
                  <a:lnTo>
                    <a:pt x="10631" y="14380"/>
                  </a:lnTo>
                  <a:lnTo>
                    <a:pt x="17719" y="26757"/>
                  </a:lnTo>
                  <a:lnTo>
                    <a:pt x="21974" y="40264"/>
                  </a:lnTo>
                  <a:lnTo>
                    <a:pt x="23393" y="54902"/>
                  </a:lnTo>
                  <a:lnTo>
                    <a:pt x="21974" y="69537"/>
                  </a:lnTo>
                  <a:lnTo>
                    <a:pt x="17719" y="83040"/>
                  </a:lnTo>
                  <a:lnTo>
                    <a:pt x="10631" y="95412"/>
                  </a:lnTo>
                  <a:lnTo>
                    <a:pt x="711" y="106654"/>
                  </a:lnTo>
                  <a:lnTo>
                    <a:pt x="152" y="107213"/>
                  </a:lnTo>
                  <a:lnTo>
                    <a:pt x="0" y="107886"/>
                  </a:lnTo>
                  <a:lnTo>
                    <a:pt x="571" y="109410"/>
                  </a:lnTo>
                  <a:lnTo>
                    <a:pt x="1104" y="109791"/>
                  </a:lnTo>
                  <a:lnTo>
                    <a:pt x="5207" y="109791"/>
                  </a:lnTo>
                  <a:lnTo>
                    <a:pt x="31152" y="69680"/>
                  </a:lnTo>
                  <a:lnTo>
                    <a:pt x="32562" y="54902"/>
                  </a:lnTo>
                  <a:lnTo>
                    <a:pt x="31152" y="40121"/>
                  </a:lnTo>
                  <a:lnTo>
                    <a:pt x="26922" y="26547"/>
                  </a:lnTo>
                  <a:lnTo>
                    <a:pt x="19870" y="14180"/>
                  </a:lnTo>
                  <a:lnTo>
                    <a:pt x="9994" y="3022"/>
                  </a:lnTo>
                  <a:lnTo>
                    <a:pt x="7899" y="1016"/>
                  </a:lnTo>
                  <a:lnTo>
                    <a:pt x="520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09" name="object 209" descr=""/>
          <p:cNvPicPr/>
          <p:nvPr/>
        </p:nvPicPr>
        <p:blipFill>
          <a:blip r:embed="rId120" cstate="print"/>
          <a:stretch>
            <a:fillRect/>
          </a:stretch>
        </p:blipFill>
        <p:spPr>
          <a:xfrm>
            <a:off x="9364536" y="4129321"/>
            <a:ext cx="2030315" cy="106897"/>
          </a:xfrm>
          <a:prstGeom prst="rect">
            <a:avLst/>
          </a:prstGeom>
        </p:spPr>
      </p:pic>
      <p:grpSp>
        <p:nvGrpSpPr>
          <p:cNvPr id="210" name="object 210" descr=""/>
          <p:cNvGrpSpPr/>
          <p:nvPr/>
        </p:nvGrpSpPr>
        <p:grpSpPr>
          <a:xfrm>
            <a:off x="11486371" y="4127751"/>
            <a:ext cx="379095" cy="107314"/>
            <a:chOff x="11486371" y="4127751"/>
            <a:chExt cx="379095" cy="107314"/>
          </a:xfrm>
        </p:grpSpPr>
        <p:pic>
          <p:nvPicPr>
            <p:cNvPr id="211" name="object 211" descr="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11486371" y="4127751"/>
              <a:ext cx="220781" cy="107264"/>
            </a:xfrm>
            <a:prstGeom prst="rect">
              <a:avLst/>
            </a:prstGeom>
          </p:spPr>
        </p:pic>
        <p:pic>
          <p:nvPicPr>
            <p:cNvPr id="212" name="object 212" descr="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11738033" y="4132337"/>
              <a:ext cx="71551" cy="99009"/>
            </a:xfrm>
            <a:prstGeom prst="rect">
              <a:avLst/>
            </a:prstGeom>
          </p:spPr>
        </p:pic>
        <p:sp>
          <p:nvSpPr>
            <p:cNvPr id="213" name="object 213" descr=""/>
            <p:cNvSpPr/>
            <p:nvPr/>
          </p:nvSpPr>
          <p:spPr>
            <a:xfrm>
              <a:off x="11837940" y="4203641"/>
              <a:ext cx="27940" cy="28575"/>
            </a:xfrm>
            <a:custGeom>
              <a:avLst/>
              <a:gdLst/>
              <a:ahLst/>
              <a:cxnLst/>
              <a:rect l="l" t="t" r="r" b="b"/>
              <a:pathLst>
                <a:path w="27940" h="28575">
                  <a:moveTo>
                    <a:pt x="6654" y="0"/>
                  </a:moveTo>
                  <a:lnTo>
                    <a:pt x="3848" y="0"/>
                  </a:lnTo>
                  <a:lnTo>
                    <a:pt x="2616" y="444"/>
                  </a:lnTo>
                  <a:lnTo>
                    <a:pt x="520" y="2209"/>
                  </a:lnTo>
                  <a:lnTo>
                    <a:pt x="0" y="3340"/>
                  </a:lnTo>
                  <a:lnTo>
                    <a:pt x="0" y="6070"/>
                  </a:lnTo>
                  <a:lnTo>
                    <a:pt x="482" y="7239"/>
                  </a:lnTo>
                  <a:lnTo>
                    <a:pt x="8280" y="15201"/>
                  </a:lnTo>
                  <a:lnTo>
                    <a:pt x="13957" y="21310"/>
                  </a:lnTo>
                  <a:lnTo>
                    <a:pt x="18465" y="26543"/>
                  </a:lnTo>
                  <a:lnTo>
                    <a:pt x="19342" y="27584"/>
                  </a:lnTo>
                  <a:lnTo>
                    <a:pt x="20472" y="28168"/>
                  </a:lnTo>
                  <a:lnTo>
                    <a:pt x="27444" y="22644"/>
                  </a:lnTo>
                  <a:lnTo>
                    <a:pt x="27076" y="21437"/>
                  </a:lnTo>
                  <a:lnTo>
                    <a:pt x="21066" y="14683"/>
                  </a:lnTo>
                  <a:lnTo>
                    <a:pt x="16468" y="9621"/>
                  </a:lnTo>
                  <a:lnTo>
                    <a:pt x="12380" y="5210"/>
                  </a:lnTo>
                  <a:lnTo>
                    <a:pt x="7848" y="482"/>
                  </a:lnTo>
                  <a:lnTo>
                    <a:pt x="665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14" name="object 214" descr=""/>
          <p:cNvPicPr/>
          <p:nvPr/>
        </p:nvPicPr>
        <p:blipFill>
          <a:blip r:embed="rId123" cstate="print"/>
          <a:stretch>
            <a:fillRect/>
          </a:stretch>
        </p:blipFill>
        <p:spPr>
          <a:xfrm>
            <a:off x="11952886" y="4128349"/>
            <a:ext cx="1920175" cy="107988"/>
          </a:xfrm>
          <a:prstGeom prst="rect">
            <a:avLst/>
          </a:prstGeom>
        </p:spPr>
      </p:pic>
      <p:sp>
        <p:nvSpPr>
          <p:cNvPr id="215" name="object 215" descr=""/>
          <p:cNvSpPr/>
          <p:nvPr/>
        </p:nvSpPr>
        <p:spPr>
          <a:xfrm>
            <a:off x="9045145" y="4357069"/>
            <a:ext cx="33020" cy="109855"/>
          </a:xfrm>
          <a:custGeom>
            <a:avLst/>
            <a:gdLst/>
            <a:ahLst/>
            <a:cxnLst/>
            <a:rect l="l" t="t" r="r" b="b"/>
            <a:pathLst>
              <a:path w="33020" h="109854">
                <a:moveTo>
                  <a:pt x="31432" y="0"/>
                </a:moveTo>
                <a:lnTo>
                  <a:pt x="27343" y="0"/>
                </a:lnTo>
                <a:lnTo>
                  <a:pt x="24637" y="1016"/>
                </a:lnTo>
                <a:lnTo>
                  <a:pt x="1407" y="40121"/>
                </a:lnTo>
                <a:lnTo>
                  <a:pt x="0" y="54902"/>
                </a:lnTo>
                <a:lnTo>
                  <a:pt x="1407" y="69682"/>
                </a:lnTo>
                <a:lnTo>
                  <a:pt x="22555" y="106781"/>
                </a:lnTo>
                <a:lnTo>
                  <a:pt x="27343" y="109791"/>
                </a:lnTo>
                <a:lnTo>
                  <a:pt x="31356" y="109791"/>
                </a:lnTo>
                <a:lnTo>
                  <a:pt x="31876" y="109397"/>
                </a:lnTo>
                <a:lnTo>
                  <a:pt x="32524" y="107784"/>
                </a:lnTo>
                <a:lnTo>
                  <a:pt x="32397" y="107137"/>
                </a:lnTo>
                <a:lnTo>
                  <a:pt x="21919" y="95417"/>
                </a:lnTo>
                <a:lnTo>
                  <a:pt x="14830" y="83045"/>
                </a:lnTo>
                <a:lnTo>
                  <a:pt x="10575" y="69539"/>
                </a:lnTo>
                <a:lnTo>
                  <a:pt x="9156" y="54902"/>
                </a:lnTo>
                <a:lnTo>
                  <a:pt x="10575" y="40264"/>
                </a:lnTo>
                <a:lnTo>
                  <a:pt x="14830" y="26757"/>
                </a:lnTo>
                <a:lnTo>
                  <a:pt x="21919" y="14380"/>
                </a:lnTo>
                <a:lnTo>
                  <a:pt x="32397" y="2578"/>
                </a:lnTo>
                <a:lnTo>
                  <a:pt x="32550" y="1917"/>
                </a:lnTo>
                <a:lnTo>
                  <a:pt x="31978" y="393"/>
                </a:lnTo>
                <a:lnTo>
                  <a:pt x="3143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6" name="object 216" descr=""/>
          <p:cNvSpPr/>
          <p:nvPr/>
        </p:nvSpPr>
        <p:spPr>
          <a:xfrm>
            <a:off x="9124201" y="4367329"/>
            <a:ext cx="57150" cy="89535"/>
          </a:xfrm>
          <a:custGeom>
            <a:avLst/>
            <a:gdLst/>
            <a:ahLst/>
            <a:cxnLst/>
            <a:rect l="l" t="t" r="r" b="b"/>
            <a:pathLst>
              <a:path w="57150" h="89535">
                <a:moveTo>
                  <a:pt x="50076" y="0"/>
                </a:moveTo>
                <a:lnTo>
                  <a:pt x="8648" y="0"/>
                </a:lnTo>
                <a:lnTo>
                  <a:pt x="6997" y="660"/>
                </a:lnTo>
                <a:lnTo>
                  <a:pt x="4267" y="3314"/>
                </a:lnTo>
                <a:lnTo>
                  <a:pt x="3505" y="4952"/>
                </a:lnTo>
                <a:lnTo>
                  <a:pt x="1333" y="42506"/>
                </a:lnTo>
                <a:lnTo>
                  <a:pt x="1689" y="43497"/>
                </a:lnTo>
                <a:lnTo>
                  <a:pt x="3302" y="45186"/>
                </a:lnTo>
                <a:lnTo>
                  <a:pt x="4267" y="45605"/>
                </a:lnTo>
                <a:lnTo>
                  <a:pt x="7810" y="45605"/>
                </a:lnTo>
                <a:lnTo>
                  <a:pt x="10426" y="44843"/>
                </a:lnTo>
                <a:lnTo>
                  <a:pt x="17348" y="41147"/>
                </a:lnTo>
                <a:lnTo>
                  <a:pt x="21805" y="40055"/>
                </a:lnTo>
                <a:lnTo>
                  <a:pt x="33223" y="40055"/>
                </a:lnTo>
                <a:lnTo>
                  <a:pt x="38265" y="41681"/>
                </a:lnTo>
                <a:lnTo>
                  <a:pt x="45275" y="48196"/>
                </a:lnTo>
                <a:lnTo>
                  <a:pt x="47028" y="52920"/>
                </a:lnTo>
                <a:lnTo>
                  <a:pt x="47028" y="66357"/>
                </a:lnTo>
                <a:lnTo>
                  <a:pt x="44983" y="71843"/>
                </a:lnTo>
                <a:lnTo>
                  <a:pt x="36868" y="79324"/>
                </a:lnTo>
                <a:lnTo>
                  <a:pt x="30886" y="81203"/>
                </a:lnTo>
                <a:lnTo>
                  <a:pt x="17132" y="81203"/>
                </a:lnTo>
                <a:lnTo>
                  <a:pt x="11176" y="79908"/>
                </a:lnTo>
                <a:lnTo>
                  <a:pt x="4178" y="76936"/>
                </a:lnTo>
                <a:lnTo>
                  <a:pt x="3213" y="76936"/>
                </a:lnTo>
                <a:lnTo>
                  <a:pt x="1295" y="77736"/>
                </a:lnTo>
                <a:lnTo>
                  <a:pt x="647" y="78460"/>
                </a:lnTo>
                <a:lnTo>
                  <a:pt x="0" y="80632"/>
                </a:lnTo>
                <a:lnTo>
                  <a:pt x="63" y="81737"/>
                </a:lnTo>
                <a:lnTo>
                  <a:pt x="952" y="83908"/>
                </a:lnTo>
                <a:lnTo>
                  <a:pt x="1727" y="84696"/>
                </a:lnTo>
                <a:lnTo>
                  <a:pt x="2857" y="85178"/>
                </a:lnTo>
                <a:lnTo>
                  <a:pt x="9055" y="87909"/>
                </a:lnTo>
                <a:lnTo>
                  <a:pt x="15773" y="89280"/>
                </a:lnTo>
                <a:lnTo>
                  <a:pt x="23012" y="89280"/>
                </a:lnTo>
                <a:lnTo>
                  <a:pt x="56667" y="68935"/>
                </a:lnTo>
                <a:lnTo>
                  <a:pt x="56667" y="50596"/>
                </a:lnTo>
                <a:lnTo>
                  <a:pt x="54178" y="43992"/>
                </a:lnTo>
                <a:lnTo>
                  <a:pt x="44208" y="34670"/>
                </a:lnTo>
                <a:lnTo>
                  <a:pt x="37249" y="32334"/>
                </a:lnTo>
                <a:lnTo>
                  <a:pt x="21882" y="32334"/>
                </a:lnTo>
                <a:lnTo>
                  <a:pt x="16179" y="33743"/>
                </a:lnTo>
                <a:lnTo>
                  <a:pt x="11176" y="36550"/>
                </a:lnTo>
                <a:lnTo>
                  <a:pt x="10947" y="36550"/>
                </a:lnTo>
                <a:lnTo>
                  <a:pt x="12509" y="8407"/>
                </a:lnTo>
                <a:lnTo>
                  <a:pt x="12877" y="8089"/>
                </a:lnTo>
                <a:lnTo>
                  <a:pt x="50076" y="8089"/>
                </a:lnTo>
                <a:lnTo>
                  <a:pt x="51041" y="7658"/>
                </a:lnTo>
                <a:lnTo>
                  <a:pt x="52654" y="5968"/>
                </a:lnTo>
                <a:lnTo>
                  <a:pt x="53047" y="5029"/>
                </a:lnTo>
                <a:lnTo>
                  <a:pt x="53047" y="2933"/>
                </a:lnTo>
                <a:lnTo>
                  <a:pt x="52654" y="2006"/>
                </a:lnTo>
                <a:lnTo>
                  <a:pt x="51041" y="406"/>
                </a:lnTo>
                <a:lnTo>
                  <a:pt x="5007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7" name="object 217" descr=""/>
          <p:cNvSpPr/>
          <p:nvPr/>
        </p:nvSpPr>
        <p:spPr>
          <a:xfrm>
            <a:off x="9225640" y="4357071"/>
            <a:ext cx="33020" cy="109855"/>
          </a:xfrm>
          <a:custGeom>
            <a:avLst/>
            <a:gdLst/>
            <a:ahLst/>
            <a:cxnLst/>
            <a:rect l="l" t="t" r="r" b="b"/>
            <a:pathLst>
              <a:path w="33020" h="109854">
                <a:moveTo>
                  <a:pt x="5207" y="0"/>
                </a:moveTo>
                <a:lnTo>
                  <a:pt x="1193" y="0"/>
                </a:lnTo>
                <a:lnTo>
                  <a:pt x="673" y="406"/>
                </a:lnTo>
                <a:lnTo>
                  <a:pt x="25" y="2019"/>
                </a:lnTo>
                <a:lnTo>
                  <a:pt x="152" y="2654"/>
                </a:lnTo>
                <a:lnTo>
                  <a:pt x="10631" y="14380"/>
                </a:lnTo>
                <a:lnTo>
                  <a:pt x="17719" y="26757"/>
                </a:lnTo>
                <a:lnTo>
                  <a:pt x="21974" y="40264"/>
                </a:lnTo>
                <a:lnTo>
                  <a:pt x="23393" y="54902"/>
                </a:lnTo>
                <a:lnTo>
                  <a:pt x="21974" y="69537"/>
                </a:lnTo>
                <a:lnTo>
                  <a:pt x="17719" y="83040"/>
                </a:lnTo>
                <a:lnTo>
                  <a:pt x="10631" y="95412"/>
                </a:lnTo>
                <a:lnTo>
                  <a:pt x="711" y="106654"/>
                </a:lnTo>
                <a:lnTo>
                  <a:pt x="152" y="107213"/>
                </a:lnTo>
                <a:lnTo>
                  <a:pt x="0" y="107886"/>
                </a:lnTo>
                <a:lnTo>
                  <a:pt x="571" y="109410"/>
                </a:lnTo>
                <a:lnTo>
                  <a:pt x="1104" y="109791"/>
                </a:lnTo>
                <a:lnTo>
                  <a:pt x="5207" y="109791"/>
                </a:lnTo>
                <a:lnTo>
                  <a:pt x="31152" y="69680"/>
                </a:lnTo>
                <a:lnTo>
                  <a:pt x="32562" y="54902"/>
                </a:lnTo>
                <a:lnTo>
                  <a:pt x="31152" y="40121"/>
                </a:lnTo>
                <a:lnTo>
                  <a:pt x="26922" y="26547"/>
                </a:lnTo>
                <a:lnTo>
                  <a:pt x="19870" y="14180"/>
                </a:lnTo>
                <a:lnTo>
                  <a:pt x="9994" y="3022"/>
                </a:lnTo>
                <a:lnTo>
                  <a:pt x="7899" y="1016"/>
                </a:lnTo>
                <a:lnTo>
                  <a:pt x="520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18" name="object 218" descr=""/>
          <p:cNvGrpSpPr/>
          <p:nvPr/>
        </p:nvGrpSpPr>
        <p:grpSpPr>
          <a:xfrm>
            <a:off x="9364536" y="4353459"/>
            <a:ext cx="2148205" cy="111760"/>
            <a:chOff x="9364536" y="4353459"/>
            <a:chExt cx="2148205" cy="111760"/>
          </a:xfrm>
        </p:grpSpPr>
        <p:pic>
          <p:nvPicPr>
            <p:cNvPr id="219" name="object 219" descr="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9364536" y="4358772"/>
              <a:ext cx="445808" cy="106046"/>
            </a:xfrm>
            <a:prstGeom prst="rect">
              <a:avLst/>
            </a:prstGeom>
          </p:spPr>
        </p:pic>
        <p:pic>
          <p:nvPicPr>
            <p:cNvPr id="220" name="object 220" descr="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9836600" y="4353459"/>
              <a:ext cx="1675888" cy="111720"/>
            </a:xfrm>
            <a:prstGeom prst="rect">
              <a:avLst/>
            </a:prstGeom>
          </p:spPr>
        </p:pic>
      </p:grpSp>
      <p:pic>
        <p:nvPicPr>
          <p:cNvPr id="221" name="object 221" descr=""/>
          <p:cNvPicPr/>
          <p:nvPr/>
        </p:nvPicPr>
        <p:blipFill>
          <a:blip r:embed="rId126" cstate="print"/>
          <a:stretch>
            <a:fillRect/>
          </a:stretch>
        </p:blipFill>
        <p:spPr>
          <a:xfrm>
            <a:off x="11602754" y="4355984"/>
            <a:ext cx="1917412" cy="108953"/>
          </a:xfrm>
          <a:prstGeom prst="rect">
            <a:avLst/>
          </a:prstGeom>
        </p:spPr>
      </p:pic>
      <p:pic>
        <p:nvPicPr>
          <p:cNvPr id="222" name="object 222" descr=""/>
          <p:cNvPicPr/>
          <p:nvPr/>
        </p:nvPicPr>
        <p:blipFill>
          <a:blip r:embed="rId127" cstate="print"/>
          <a:stretch>
            <a:fillRect/>
          </a:stretch>
        </p:blipFill>
        <p:spPr>
          <a:xfrm>
            <a:off x="9040952" y="5656362"/>
            <a:ext cx="1155114" cy="184506"/>
          </a:xfrm>
          <a:prstGeom prst="rect">
            <a:avLst/>
          </a:prstGeom>
        </p:spPr>
      </p:pic>
      <p:pic>
        <p:nvPicPr>
          <p:cNvPr id="223" name="object 223" descr=""/>
          <p:cNvPicPr/>
          <p:nvPr/>
        </p:nvPicPr>
        <p:blipFill>
          <a:blip r:embed="rId128" cstate="print"/>
          <a:stretch>
            <a:fillRect/>
          </a:stretch>
        </p:blipFill>
        <p:spPr>
          <a:xfrm>
            <a:off x="10280402" y="5670381"/>
            <a:ext cx="141287" cy="161543"/>
          </a:xfrm>
          <a:prstGeom prst="rect">
            <a:avLst/>
          </a:prstGeom>
        </p:spPr>
      </p:pic>
      <p:pic>
        <p:nvPicPr>
          <p:cNvPr id="224" name="object 224" descr=""/>
          <p:cNvPicPr/>
          <p:nvPr/>
        </p:nvPicPr>
        <p:blipFill>
          <a:blip r:embed="rId129" cstate="print"/>
          <a:stretch>
            <a:fillRect/>
          </a:stretch>
        </p:blipFill>
        <p:spPr>
          <a:xfrm>
            <a:off x="10491596" y="5653387"/>
            <a:ext cx="1126871" cy="187482"/>
          </a:xfrm>
          <a:prstGeom prst="rect">
            <a:avLst/>
          </a:prstGeom>
        </p:spPr>
      </p:pic>
      <p:pic>
        <p:nvPicPr>
          <p:cNvPr id="225" name="object 225" descr=""/>
          <p:cNvPicPr/>
          <p:nvPr/>
        </p:nvPicPr>
        <p:blipFill>
          <a:blip r:embed="rId130" cstate="print"/>
          <a:stretch>
            <a:fillRect/>
          </a:stretch>
        </p:blipFill>
        <p:spPr>
          <a:xfrm>
            <a:off x="11710183" y="5656288"/>
            <a:ext cx="941762" cy="183362"/>
          </a:xfrm>
          <a:prstGeom prst="rect">
            <a:avLst/>
          </a:prstGeom>
        </p:spPr>
      </p:pic>
      <p:pic>
        <p:nvPicPr>
          <p:cNvPr id="226" name="object 226" descr=""/>
          <p:cNvPicPr/>
          <p:nvPr/>
        </p:nvPicPr>
        <p:blipFill>
          <a:blip r:embed="rId131" cstate="print"/>
          <a:stretch>
            <a:fillRect/>
          </a:stretch>
        </p:blipFill>
        <p:spPr>
          <a:xfrm>
            <a:off x="12726796" y="5653387"/>
            <a:ext cx="1126871" cy="187479"/>
          </a:xfrm>
          <a:prstGeom prst="rect">
            <a:avLst/>
          </a:prstGeom>
        </p:spPr>
      </p:pic>
      <p:pic>
        <p:nvPicPr>
          <p:cNvPr id="227" name="object 227" descr=""/>
          <p:cNvPicPr/>
          <p:nvPr/>
        </p:nvPicPr>
        <p:blipFill>
          <a:blip r:embed="rId132" cstate="print"/>
          <a:stretch>
            <a:fillRect/>
          </a:stretch>
        </p:blipFill>
        <p:spPr>
          <a:xfrm>
            <a:off x="13945384" y="5663883"/>
            <a:ext cx="131267" cy="169595"/>
          </a:xfrm>
          <a:prstGeom prst="rect">
            <a:avLst/>
          </a:prstGeom>
        </p:spPr>
      </p:pic>
      <p:pic>
        <p:nvPicPr>
          <p:cNvPr id="228" name="object 228" descr=""/>
          <p:cNvPicPr/>
          <p:nvPr/>
        </p:nvPicPr>
        <p:blipFill>
          <a:blip r:embed="rId133" cstate="print"/>
          <a:stretch>
            <a:fillRect/>
          </a:stretch>
        </p:blipFill>
        <p:spPr>
          <a:xfrm>
            <a:off x="14128063" y="5660703"/>
            <a:ext cx="158292" cy="173253"/>
          </a:xfrm>
          <a:prstGeom prst="rect">
            <a:avLst/>
          </a:prstGeom>
        </p:spPr>
      </p:pic>
      <p:pic>
        <p:nvPicPr>
          <p:cNvPr id="229" name="object 229" descr=""/>
          <p:cNvPicPr/>
          <p:nvPr/>
        </p:nvPicPr>
        <p:blipFill>
          <a:blip r:embed="rId134" cstate="print"/>
          <a:stretch>
            <a:fillRect/>
          </a:stretch>
        </p:blipFill>
        <p:spPr>
          <a:xfrm>
            <a:off x="9036686" y="5952526"/>
            <a:ext cx="770459" cy="180440"/>
          </a:xfrm>
          <a:prstGeom prst="rect">
            <a:avLst/>
          </a:prstGeom>
        </p:spPr>
      </p:pic>
      <p:pic>
        <p:nvPicPr>
          <p:cNvPr id="230" name="object 230" descr=""/>
          <p:cNvPicPr/>
          <p:nvPr/>
        </p:nvPicPr>
        <p:blipFill>
          <a:blip r:embed="rId135" cstate="print"/>
          <a:stretch>
            <a:fillRect/>
          </a:stretch>
        </p:blipFill>
        <p:spPr>
          <a:xfrm>
            <a:off x="9874468" y="5950696"/>
            <a:ext cx="2279509" cy="183288"/>
          </a:xfrm>
          <a:prstGeom prst="rect">
            <a:avLst/>
          </a:prstGeom>
        </p:spPr>
      </p:pic>
      <p:sp>
        <p:nvSpPr>
          <p:cNvPr id="231" name="object 231" descr=""/>
          <p:cNvSpPr/>
          <p:nvPr/>
        </p:nvSpPr>
        <p:spPr>
          <a:xfrm>
            <a:off x="9045143" y="6336639"/>
            <a:ext cx="117475" cy="109855"/>
          </a:xfrm>
          <a:custGeom>
            <a:avLst/>
            <a:gdLst/>
            <a:ahLst/>
            <a:cxnLst/>
            <a:rect l="l" t="t" r="r" b="b"/>
            <a:pathLst>
              <a:path w="117475" h="109854">
                <a:moveTo>
                  <a:pt x="32550" y="1905"/>
                </a:moveTo>
                <a:lnTo>
                  <a:pt x="31978" y="381"/>
                </a:lnTo>
                <a:lnTo>
                  <a:pt x="31432" y="0"/>
                </a:lnTo>
                <a:lnTo>
                  <a:pt x="27343" y="0"/>
                </a:lnTo>
                <a:lnTo>
                  <a:pt x="1409" y="40106"/>
                </a:lnTo>
                <a:lnTo>
                  <a:pt x="0" y="54889"/>
                </a:lnTo>
                <a:lnTo>
                  <a:pt x="1409" y="69672"/>
                </a:lnTo>
                <a:lnTo>
                  <a:pt x="22555" y="106768"/>
                </a:lnTo>
                <a:lnTo>
                  <a:pt x="27343" y="109778"/>
                </a:lnTo>
                <a:lnTo>
                  <a:pt x="31356" y="109778"/>
                </a:lnTo>
                <a:lnTo>
                  <a:pt x="31877" y="109385"/>
                </a:lnTo>
                <a:lnTo>
                  <a:pt x="32524" y="107772"/>
                </a:lnTo>
                <a:lnTo>
                  <a:pt x="32397" y="107124"/>
                </a:lnTo>
                <a:lnTo>
                  <a:pt x="21920" y="95402"/>
                </a:lnTo>
                <a:lnTo>
                  <a:pt x="14820" y="83032"/>
                </a:lnTo>
                <a:lnTo>
                  <a:pt x="10566" y="69519"/>
                </a:lnTo>
                <a:lnTo>
                  <a:pt x="9156" y="54889"/>
                </a:lnTo>
                <a:lnTo>
                  <a:pt x="10566" y="40259"/>
                </a:lnTo>
                <a:lnTo>
                  <a:pt x="14820" y="26746"/>
                </a:lnTo>
                <a:lnTo>
                  <a:pt x="21920" y="14376"/>
                </a:lnTo>
                <a:lnTo>
                  <a:pt x="32397" y="2578"/>
                </a:lnTo>
                <a:lnTo>
                  <a:pt x="32550" y="1905"/>
                </a:lnTo>
                <a:close/>
              </a:path>
              <a:path w="117475" h="109854">
                <a:moveTo>
                  <a:pt x="117017" y="13792"/>
                </a:moveTo>
                <a:lnTo>
                  <a:pt x="116560" y="12661"/>
                </a:lnTo>
                <a:lnTo>
                  <a:pt x="114706" y="10731"/>
                </a:lnTo>
                <a:lnTo>
                  <a:pt x="113563" y="10248"/>
                </a:lnTo>
                <a:lnTo>
                  <a:pt x="108889" y="10248"/>
                </a:lnTo>
                <a:lnTo>
                  <a:pt x="105994" y="11252"/>
                </a:lnTo>
                <a:lnTo>
                  <a:pt x="75920" y="34988"/>
                </a:lnTo>
                <a:lnTo>
                  <a:pt x="75438" y="37185"/>
                </a:lnTo>
                <a:lnTo>
                  <a:pt x="77203" y="40970"/>
                </a:lnTo>
                <a:lnTo>
                  <a:pt x="78016" y="41617"/>
                </a:lnTo>
                <a:lnTo>
                  <a:pt x="80264" y="42100"/>
                </a:lnTo>
                <a:lnTo>
                  <a:pt x="81267" y="41871"/>
                </a:lnTo>
                <a:lnTo>
                  <a:pt x="82156" y="41135"/>
                </a:lnTo>
                <a:lnTo>
                  <a:pt x="107010" y="21590"/>
                </a:lnTo>
                <a:lnTo>
                  <a:pt x="107251" y="21590"/>
                </a:lnTo>
                <a:lnTo>
                  <a:pt x="107365" y="94792"/>
                </a:lnTo>
                <a:lnTo>
                  <a:pt x="107823" y="95910"/>
                </a:lnTo>
                <a:lnTo>
                  <a:pt x="109677" y="97840"/>
                </a:lnTo>
                <a:lnTo>
                  <a:pt x="110832" y="98323"/>
                </a:lnTo>
                <a:lnTo>
                  <a:pt x="113563" y="98323"/>
                </a:lnTo>
                <a:lnTo>
                  <a:pt x="114706" y="97840"/>
                </a:lnTo>
                <a:lnTo>
                  <a:pt x="116560" y="95910"/>
                </a:lnTo>
                <a:lnTo>
                  <a:pt x="117017" y="94792"/>
                </a:lnTo>
                <a:lnTo>
                  <a:pt x="117017" y="1379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2" name="object 232" descr=""/>
          <p:cNvSpPr/>
          <p:nvPr/>
        </p:nvSpPr>
        <p:spPr>
          <a:xfrm>
            <a:off x="9225640" y="6336636"/>
            <a:ext cx="33020" cy="109855"/>
          </a:xfrm>
          <a:custGeom>
            <a:avLst/>
            <a:gdLst/>
            <a:ahLst/>
            <a:cxnLst/>
            <a:rect l="l" t="t" r="r" b="b"/>
            <a:pathLst>
              <a:path w="33020" h="109854">
                <a:moveTo>
                  <a:pt x="5207" y="0"/>
                </a:moveTo>
                <a:lnTo>
                  <a:pt x="1193" y="0"/>
                </a:lnTo>
                <a:lnTo>
                  <a:pt x="673" y="393"/>
                </a:lnTo>
                <a:lnTo>
                  <a:pt x="25" y="2006"/>
                </a:lnTo>
                <a:lnTo>
                  <a:pt x="152" y="2654"/>
                </a:lnTo>
                <a:lnTo>
                  <a:pt x="10631" y="14378"/>
                </a:lnTo>
                <a:lnTo>
                  <a:pt x="17719" y="26750"/>
                </a:lnTo>
                <a:lnTo>
                  <a:pt x="21974" y="40254"/>
                </a:lnTo>
                <a:lnTo>
                  <a:pt x="23393" y="54889"/>
                </a:lnTo>
                <a:lnTo>
                  <a:pt x="21974" y="69526"/>
                </a:lnTo>
                <a:lnTo>
                  <a:pt x="17719" y="83032"/>
                </a:lnTo>
                <a:lnTo>
                  <a:pt x="10631" y="95405"/>
                </a:lnTo>
                <a:lnTo>
                  <a:pt x="711" y="106641"/>
                </a:lnTo>
                <a:lnTo>
                  <a:pt x="152" y="107213"/>
                </a:lnTo>
                <a:lnTo>
                  <a:pt x="0" y="107873"/>
                </a:lnTo>
                <a:lnTo>
                  <a:pt x="571" y="109410"/>
                </a:lnTo>
                <a:lnTo>
                  <a:pt x="1104" y="109778"/>
                </a:lnTo>
                <a:lnTo>
                  <a:pt x="5207" y="109778"/>
                </a:lnTo>
                <a:lnTo>
                  <a:pt x="31152" y="69667"/>
                </a:lnTo>
                <a:lnTo>
                  <a:pt x="32562" y="54889"/>
                </a:lnTo>
                <a:lnTo>
                  <a:pt x="31152" y="40109"/>
                </a:lnTo>
                <a:lnTo>
                  <a:pt x="26922" y="26535"/>
                </a:lnTo>
                <a:lnTo>
                  <a:pt x="19870" y="14168"/>
                </a:lnTo>
                <a:lnTo>
                  <a:pt x="9994" y="3009"/>
                </a:lnTo>
                <a:lnTo>
                  <a:pt x="7899" y="1003"/>
                </a:lnTo>
                <a:lnTo>
                  <a:pt x="520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33" name="object 233" descr=""/>
          <p:cNvPicPr/>
          <p:nvPr/>
        </p:nvPicPr>
        <p:blipFill>
          <a:blip r:embed="rId136" cstate="print"/>
          <a:stretch>
            <a:fillRect/>
          </a:stretch>
        </p:blipFill>
        <p:spPr>
          <a:xfrm>
            <a:off x="9424935" y="6335534"/>
            <a:ext cx="693743" cy="111847"/>
          </a:xfrm>
          <a:prstGeom prst="rect">
            <a:avLst/>
          </a:prstGeom>
        </p:spPr>
      </p:pic>
      <p:pic>
        <p:nvPicPr>
          <p:cNvPr id="234" name="object 234" descr=""/>
          <p:cNvPicPr/>
          <p:nvPr/>
        </p:nvPicPr>
        <p:blipFill>
          <a:blip r:embed="rId137" cstate="print"/>
          <a:stretch>
            <a:fillRect/>
          </a:stretch>
        </p:blipFill>
        <p:spPr>
          <a:xfrm>
            <a:off x="10192884" y="6335383"/>
            <a:ext cx="1201968" cy="109110"/>
          </a:xfrm>
          <a:prstGeom prst="rect">
            <a:avLst/>
          </a:prstGeom>
        </p:spPr>
      </p:pic>
      <p:grpSp>
        <p:nvGrpSpPr>
          <p:cNvPr id="235" name="object 235" descr=""/>
          <p:cNvGrpSpPr/>
          <p:nvPr/>
        </p:nvGrpSpPr>
        <p:grpSpPr>
          <a:xfrm>
            <a:off x="11486242" y="6333009"/>
            <a:ext cx="1791335" cy="111760"/>
            <a:chOff x="11486242" y="6333009"/>
            <a:chExt cx="1791335" cy="111760"/>
          </a:xfrm>
        </p:grpSpPr>
        <p:pic>
          <p:nvPicPr>
            <p:cNvPr id="236" name="object 236" descr="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11486242" y="6335534"/>
              <a:ext cx="334448" cy="108831"/>
            </a:xfrm>
            <a:prstGeom prst="rect">
              <a:avLst/>
            </a:prstGeom>
          </p:spPr>
        </p:pic>
        <p:pic>
          <p:nvPicPr>
            <p:cNvPr id="237" name="object 237" descr="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11841813" y="6333009"/>
              <a:ext cx="1435182" cy="111478"/>
            </a:xfrm>
            <a:prstGeom prst="rect">
              <a:avLst/>
            </a:prstGeom>
          </p:spPr>
        </p:pic>
      </p:grpSp>
      <p:pic>
        <p:nvPicPr>
          <p:cNvPr id="238" name="object 238" descr=""/>
          <p:cNvPicPr/>
          <p:nvPr/>
        </p:nvPicPr>
        <p:blipFill>
          <a:blip r:embed="rId140" cstate="print"/>
          <a:stretch>
            <a:fillRect/>
          </a:stretch>
        </p:blipFill>
        <p:spPr>
          <a:xfrm>
            <a:off x="13364804" y="6336992"/>
            <a:ext cx="970892" cy="107378"/>
          </a:xfrm>
          <a:prstGeom prst="rect">
            <a:avLst/>
          </a:prstGeom>
        </p:spPr>
      </p:pic>
      <p:pic>
        <p:nvPicPr>
          <p:cNvPr id="239" name="object 239" descr=""/>
          <p:cNvPicPr/>
          <p:nvPr/>
        </p:nvPicPr>
        <p:blipFill>
          <a:blip r:embed="rId141" cstate="print"/>
          <a:stretch>
            <a:fillRect/>
          </a:stretch>
        </p:blipFill>
        <p:spPr>
          <a:xfrm>
            <a:off x="14434328" y="6335438"/>
            <a:ext cx="680548" cy="104340"/>
          </a:xfrm>
          <a:prstGeom prst="rect">
            <a:avLst/>
          </a:prstGeom>
        </p:spPr>
      </p:pic>
      <p:grpSp>
        <p:nvGrpSpPr>
          <p:cNvPr id="240" name="object 240" descr=""/>
          <p:cNvGrpSpPr/>
          <p:nvPr/>
        </p:nvGrpSpPr>
        <p:grpSpPr>
          <a:xfrm>
            <a:off x="9372693" y="6561254"/>
            <a:ext cx="564515" cy="106045"/>
            <a:chOff x="9372693" y="6561254"/>
            <a:chExt cx="564515" cy="106045"/>
          </a:xfrm>
        </p:grpSpPr>
        <p:pic>
          <p:nvPicPr>
            <p:cNvPr id="241" name="object 241" descr="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9372693" y="6561254"/>
              <a:ext cx="208135" cy="105482"/>
            </a:xfrm>
            <a:prstGeom prst="rect">
              <a:avLst/>
            </a:prstGeom>
          </p:spPr>
        </p:pic>
        <p:pic>
          <p:nvPicPr>
            <p:cNvPr id="242" name="object 242" descr="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9607396" y="6575394"/>
              <a:ext cx="89598" cy="91173"/>
            </a:xfrm>
            <a:prstGeom prst="rect">
              <a:avLst/>
            </a:prstGeom>
          </p:spPr>
        </p:pic>
        <p:sp>
          <p:nvSpPr>
            <p:cNvPr id="243" name="object 243" descr=""/>
            <p:cNvSpPr/>
            <p:nvPr/>
          </p:nvSpPr>
          <p:spPr>
            <a:xfrm>
              <a:off x="9718941" y="6570217"/>
              <a:ext cx="218440" cy="85725"/>
            </a:xfrm>
            <a:custGeom>
              <a:avLst/>
              <a:gdLst/>
              <a:ahLst/>
              <a:cxnLst/>
              <a:rect l="l" t="t" r="r" b="b"/>
              <a:pathLst>
                <a:path w="218440" h="85725">
                  <a:moveTo>
                    <a:pt x="84188" y="23698"/>
                  </a:moveTo>
                  <a:lnTo>
                    <a:pt x="84124" y="23177"/>
                  </a:lnTo>
                  <a:lnTo>
                    <a:pt x="84061" y="22606"/>
                  </a:lnTo>
                  <a:lnTo>
                    <a:pt x="82296" y="19227"/>
                  </a:lnTo>
                  <a:lnTo>
                    <a:pt x="71564" y="5181"/>
                  </a:lnTo>
                  <a:lnTo>
                    <a:pt x="70434" y="5308"/>
                  </a:lnTo>
                  <a:lnTo>
                    <a:pt x="68046" y="6604"/>
                  </a:lnTo>
                  <a:lnTo>
                    <a:pt x="68211" y="6604"/>
                  </a:lnTo>
                  <a:lnTo>
                    <a:pt x="67640" y="7315"/>
                  </a:lnTo>
                  <a:lnTo>
                    <a:pt x="67348" y="8356"/>
                  </a:lnTo>
                  <a:lnTo>
                    <a:pt x="67017" y="9423"/>
                  </a:lnTo>
                  <a:lnTo>
                    <a:pt x="67132" y="10490"/>
                  </a:lnTo>
                  <a:lnTo>
                    <a:pt x="67767" y="11658"/>
                  </a:lnTo>
                  <a:lnTo>
                    <a:pt x="71081" y="17348"/>
                  </a:lnTo>
                  <a:lnTo>
                    <a:pt x="73736" y="22009"/>
                  </a:lnTo>
                  <a:lnTo>
                    <a:pt x="76225" y="26581"/>
                  </a:lnTo>
                  <a:lnTo>
                    <a:pt x="77190" y="27355"/>
                  </a:lnTo>
                  <a:lnTo>
                    <a:pt x="77330" y="27355"/>
                  </a:lnTo>
                  <a:lnTo>
                    <a:pt x="79527" y="28016"/>
                  </a:lnTo>
                  <a:lnTo>
                    <a:pt x="80454" y="28016"/>
                  </a:lnTo>
                  <a:lnTo>
                    <a:pt x="81699" y="27355"/>
                  </a:lnTo>
                  <a:lnTo>
                    <a:pt x="82816" y="26797"/>
                  </a:lnTo>
                  <a:lnTo>
                    <a:pt x="83540" y="25946"/>
                  </a:lnTo>
                  <a:lnTo>
                    <a:pt x="84188" y="23698"/>
                  </a:lnTo>
                  <a:close/>
                </a:path>
                <a:path w="218440" h="85725">
                  <a:moveTo>
                    <a:pt x="102184" y="19227"/>
                  </a:moveTo>
                  <a:lnTo>
                    <a:pt x="93522" y="2501"/>
                  </a:lnTo>
                  <a:lnTo>
                    <a:pt x="92875" y="1371"/>
                  </a:lnTo>
                  <a:lnTo>
                    <a:pt x="91998" y="685"/>
                  </a:lnTo>
                  <a:lnTo>
                    <a:pt x="89547" y="0"/>
                  </a:lnTo>
                  <a:lnTo>
                    <a:pt x="88366" y="127"/>
                  </a:lnTo>
                  <a:lnTo>
                    <a:pt x="87249" y="685"/>
                  </a:lnTo>
                  <a:lnTo>
                    <a:pt x="86106" y="1371"/>
                  </a:lnTo>
                  <a:lnTo>
                    <a:pt x="85496" y="2108"/>
                  </a:lnTo>
                  <a:lnTo>
                    <a:pt x="84772" y="4445"/>
                  </a:lnTo>
                  <a:lnTo>
                    <a:pt x="84861" y="5181"/>
                  </a:lnTo>
                  <a:lnTo>
                    <a:pt x="84912" y="5562"/>
                  </a:lnTo>
                  <a:lnTo>
                    <a:pt x="85559" y="6604"/>
                  </a:lnTo>
                  <a:lnTo>
                    <a:pt x="88607" y="11658"/>
                  </a:lnTo>
                  <a:lnTo>
                    <a:pt x="91338" y="16370"/>
                  </a:lnTo>
                  <a:lnTo>
                    <a:pt x="93764" y="20713"/>
                  </a:lnTo>
                  <a:lnTo>
                    <a:pt x="94221" y="21564"/>
                  </a:lnTo>
                  <a:lnTo>
                    <a:pt x="94322" y="21755"/>
                  </a:lnTo>
                  <a:lnTo>
                    <a:pt x="95389" y="22606"/>
                  </a:lnTo>
                  <a:lnTo>
                    <a:pt x="95681" y="22606"/>
                  </a:lnTo>
                  <a:lnTo>
                    <a:pt x="97612" y="23177"/>
                  </a:lnTo>
                  <a:lnTo>
                    <a:pt x="98577" y="23177"/>
                  </a:lnTo>
                  <a:lnTo>
                    <a:pt x="99644" y="22606"/>
                  </a:lnTo>
                  <a:lnTo>
                    <a:pt x="100838" y="22009"/>
                  </a:lnTo>
                  <a:lnTo>
                    <a:pt x="101104" y="21755"/>
                  </a:lnTo>
                  <a:lnTo>
                    <a:pt x="101650" y="21120"/>
                  </a:lnTo>
                  <a:lnTo>
                    <a:pt x="102184" y="19227"/>
                  </a:lnTo>
                  <a:close/>
                </a:path>
                <a:path w="218440" h="85725">
                  <a:moveTo>
                    <a:pt x="105321" y="79044"/>
                  </a:moveTo>
                  <a:lnTo>
                    <a:pt x="104902" y="77901"/>
                  </a:lnTo>
                  <a:lnTo>
                    <a:pt x="104013" y="76936"/>
                  </a:lnTo>
                  <a:lnTo>
                    <a:pt x="96113" y="68897"/>
                  </a:lnTo>
                  <a:lnTo>
                    <a:pt x="87337" y="59842"/>
                  </a:lnTo>
                  <a:lnTo>
                    <a:pt x="77711" y="49771"/>
                  </a:lnTo>
                  <a:lnTo>
                    <a:pt x="59169" y="30162"/>
                  </a:lnTo>
                  <a:lnTo>
                    <a:pt x="58775" y="29768"/>
                  </a:lnTo>
                  <a:lnTo>
                    <a:pt x="53949" y="24930"/>
                  </a:lnTo>
                  <a:lnTo>
                    <a:pt x="51739" y="23177"/>
                  </a:lnTo>
                  <a:lnTo>
                    <a:pt x="49187" y="21120"/>
                  </a:lnTo>
                  <a:lnTo>
                    <a:pt x="48069" y="20713"/>
                  </a:lnTo>
                  <a:lnTo>
                    <a:pt x="46253" y="20104"/>
                  </a:lnTo>
                  <a:lnTo>
                    <a:pt x="39992" y="20104"/>
                  </a:lnTo>
                  <a:lnTo>
                    <a:pt x="37452" y="21120"/>
                  </a:lnTo>
                  <a:lnTo>
                    <a:pt x="33274" y="25146"/>
                  </a:lnTo>
                  <a:lnTo>
                    <a:pt x="28892" y="30645"/>
                  </a:lnTo>
                  <a:lnTo>
                    <a:pt x="22453" y="39293"/>
                  </a:lnTo>
                  <a:lnTo>
                    <a:pt x="9525" y="56070"/>
                  </a:lnTo>
                  <a:lnTo>
                    <a:pt x="4749" y="62191"/>
                  </a:lnTo>
                  <a:lnTo>
                    <a:pt x="1104" y="66802"/>
                  </a:lnTo>
                  <a:lnTo>
                    <a:pt x="292" y="67767"/>
                  </a:lnTo>
                  <a:lnTo>
                    <a:pt x="0" y="68897"/>
                  </a:lnTo>
                  <a:lnTo>
                    <a:pt x="4114" y="74079"/>
                  </a:lnTo>
                  <a:lnTo>
                    <a:pt x="6248" y="73799"/>
                  </a:lnTo>
                  <a:lnTo>
                    <a:pt x="6477" y="73799"/>
                  </a:lnTo>
                  <a:lnTo>
                    <a:pt x="29933" y="44119"/>
                  </a:lnTo>
                  <a:lnTo>
                    <a:pt x="34531" y="38087"/>
                  </a:lnTo>
                  <a:lnTo>
                    <a:pt x="37604" y="34188"/>
                  </a:lnTo>
                  <a:lnTo>
                    <a:pt x="40741" y="30645"/>
                  </a:lnTo>
                  <a:lnTo>
                    <a:pt x="41998" y="29768"/>
                  </a:lnTo>
                  <a:lnTo>
                    <a:pt x="44411" y="29768"/>
                  </a:lnTo>
                  <a:lnTo>
                    <a:pt x="46113" y="30645"/>
                  </a:lnTo>
                  <a:lnTo>
                    <a:pt x="49974" y="34188"/>
                  </a:lnTo>
                  <a:lnTo>
                    <a:pt x="54076" y="38417"/>
                  </a:lnTo>
                  <a:lnTo>
                    <a:pt x="70789" y="56286"/>
                  </a:lnTo>
                  <a:lnTo>
                    <a:pt x="80276" y="66319"/>
                  </a:lnTo>
                  <a:lnTo>
                    <a:pt x="89065" y="75463"/>
                  </a:lnTo>
                  <a:lnTo>
                    <a:pt x="97129" y="83693"/>
                  </a:lnTo>
                  <a:lnTo>
                    <a:pt x="98031" y="84658"/>
                  </a:lnTo>
                  <a:lnTo>
                    <a:pt x="99148" y="85115"/>
                  </a:lnTo>
                  <a:lnTo>
                    <a:pt x="101727" y="85115"/>
                  </a:lnTo>
                  <a:lnTo>
                    <a:pt x="102806" y="84658"/>
                  </a:lnTo>
                  <a:lnTo>
                    <a:pt x="103898" y="83693"/>
                  </a:lnTo>
                  <a:lnTo>
                    <a:pt x="104775" y="82816"/>
                  </a:lnTo>
                  <a:lnTo>
                    <a:pt x="105244" y="81699"/>
                  </a:lnTo>
                  <a:lnTo>
                    <a:pt x="105321" y="79044"/>
                  </a:lnTo>
                  <a:close/>
                </a:path>
                <a:path w="218440" h="85725">
                  <a:moveTo>
                    <a:pt x="217906" y="48628"/>
                  </a:moveTo>
                  <a:lnTo>
                    <a:pt x="217474" y="47536"/>
                  </a:lnTo>
                  <a:lnTo>
                    <a:pt x="215709" y="45770"/>
                  </a:lnTo>
                  <a:lnTo>
                    <a:pt x="214617" y="45326"/>
                  </a:lnTo>
                  <a:lnTo>
                    <a:pt x="126377" y="45326"/>
                  </a:lnTo>
                  <a:lnTo>
                    <a:pt x="125298" y="45770"/>
                  </a:lnTo>
                  <a:lnTo>
                    <a:pt x="123532" y="47536"/>
                  </a:lnTo>
                  <a:lnTo>
                    <a:pt x="123088" y="48628"/>
                  </a:lnTo>
                  <a:lnTo>
                    <a:pt x="123088" y="51193"/>
                  </a:lnTo>
                  <a:lnTo>
                    <a:pt x="123532" y="52285"/>
                  </a:lnTo>
                  <a:lnTo>
                    <a:pt x="125298" y="54051"/>
                  </a:lnTo>
                  <a:lnTo>
                    <a:pt x="126377" y="54495"/>
                  </a:lnTo>
                  <a:lnTo>
                    <a:pt x="127673" y="54495"/>
                  </a:lnTo>
                  <a:lnTo>
                    <a:pt x="214617" y="54495"/>
                  </a:lnTo>
                  <a:lnTo>
                    <a:pt x="215709" y="54051"/>
                  </a:lnTo>
                  <a:lnTo>
                    <a:pt x="217474" y="52285"/>
                  </a:lnTo>
                  <a:lnTo>
                    <a:pt x="217906" y="51193"/>
                  </a:lnTo>
                  <a:lnTo>
                    <a:pt x="217906" y="48628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44" name="object 244" descr=""/>
          <p:cNvGrpSpPr/>
          <p:nvPr/>
        </p:nvGrpSpPr>
        <p:grpSpPr>
          <a:xfrm>
            <a:off x="9983910" y="6562094"/>
            <a:ext cx="537845" cy="106045"/>
            <a:chOff x="9983910" y="6562094"/>
            <a:chExt cx="537845" cy="106045"/>
          </a:xfrm>
        </p:grpSpPr>
        <p:pic>
          <p:nvPicPr>
            <p:cNvPr id="245" name="object 245" descr="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9983910" y="6572223"/>
              <a:ext cx="63842" cy="95796"/>
            </a:xfrm>
            <a:prstGeom prst="rect">
              <a:avLst/>
            </a:prstGeom>
          </p:spPr>
        </p:pic>
        <p:pic>
          <p:nvPicPr>
            <p:cNvPr id="246" name="object 246" descr="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10078026" y="6562094"/>
              <a:ext cx="208607" cy="104642"/>
            </a:xfrm>
            <a:prstGeom prst="rect">
              <a:avLst/>
            </a:prstGeom>
          </p:spPr>
        </p:pic>
        <p:pic>
          <p:nvPicPr>
            <p:cNvPr id="247" name="object 247" descr="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10320384" y="6578506"/>
              <a:ext cx="87204" cy="84975"/>
            </a:xfrm>
            <a:prstGeom prst="rect">
              <a:avLst/>
            </a:prstGeom>
          </p:spPr>
        </p:pic>
        <p:pic>
          <p:nvPicPr>
            <p:cNvPr id="248" name="object 248" descr="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10449622" y="6571042"/>
              <a:ext cx="72010" cy="96977"/>
            </a:xfrm>
            <a:prstGeom prst="rect">
              <a:avLst/>
            </a:prstGeom>
          </p:spPr>
        </p:pic>
      </p:grpSp>
      <p:pic>
        <p:nvPicPr>
          <p:cNvPr id="249" name="object 249" descr=""/>
          <p:cNvPicPr/>
          <p:nvPr/>
        </p:nvPicPr>
        <p:blipFill>
          <a:blip r:embed="rId148" cstate="print"/>
          <a:stretch>
            <a:fillRect/>
          </a:stretch>
        </p:blipFill>
        <p:spPr>
          <a:xfrm>
            <a:off x="11007403" y="1973399"/>
            <a:ext cx="1904470" cy="622084"/>
          </a:xfrm>
          <a:prstGeom prst="rect">
            <a:avLst/>
          </a:prstGeom>
        </p:spPr>
      </p:pic>
      <p:pic>
        <p:nvPicPr>
          <p:cNvPr id="250" name="object 250" descr=""/>
          <p:cNvPicPr/>
          <p:nvPr/>
        </p:nvPicPr>
        <p:blipFill>
          <a:blip r:embed="rId149" cstate="print"/>
          <a:stretch>
            <a:fillRect/>
          </a:stretch>
        </p:blipFill>
        <p:spPr>
          <a:xfrm>
            <a:off x="10601273" y="6563983"/>
            <a:ext cx="739595" cy="127280"/>
          </a:xfrm>
          <a:prstGeom prst="rect">
            <a:avLst/>
          </a:prstGeom>
        </p:spPr>
      </p:pic>
      <p:pic>
        <p:nvPicPr>
          <p:cNvPr id="251" name="object 251" descr=""/>
          <p:cNvPicPr/>
          <p:nvPr/>
        </p:nvPicPr>
        <p:blipFill>
          <a:blip r:embed="rId150" cstate="print"/>
          <a:stretch>
            <a:fillRect/>
          </a:stretch>
        </p:blipFill>
        <p:spPr>
          <a:xfrm>
            <a:off x="11415905" y="6565352"/>
            <a:ext cx="1209034" cy="107741"/>
          </a:xfrm>
          <a:prstGeom prst="rect">
            <a:avLst/>
          </a:prstGeom>
        </p:spPr>
      </p:pic>
      <p:sp>
        <p:nvSpPr>
          <p:cNvPr id="252" name="object 252" descr=""/>
          <p:cNvSpPr/>
          <p:nvPr/>
        </p:nvSpPr>
        <p:spPr>
          <a:xfrm>
            <a:off x="9045145" y="6793831"/>
            <a:ext cx="33020" cy="109855"/>
          </a:xfrm>
          <a:custGeom>
            <a:avLst/>
            <a:gdLst/>
            <a:ahLst/>
            <a:cxnLst/>
            <a:rect l="l" t="t" r="r" b="b"/>
            <a:pathLst>
              <a:path w="33020" h="109854">
                <a:moveTo>
                  <a:pt x="31432" y="0"/>
                </a:moveTo>
                <a:lnTo>
                  <a:pt x="27343" y="0"/>
                </a:lnTo>
                <a:lnTo>
                  <a:pt x="24637" y="1003"/>
                </a:lnTo>
                <a:lnTo>
                  <a:pt x="1407" y="40109"/>
                </a:lnTo>
                <a:lnTo>
                  <a:pt x="0" y="54889"/>
                </a:lnTo>
                <a:lnTo>
                  <a:pt x="1407" y="69669"/>
                </a:lnTo>
                <a:lnTo>
                  <a:pt x="22555" y="106768"/>
                </a:lnTo>
                <a:lnTo>
                  <a:pt x="27343" y="109778"/>
                </a:lnTo>
                <a:lnTo>
                  <a:pt x="31356" y="109778"/>
                </a:lnTo>
                <a:lnTo>
                  <a:pt x="31876" y="109385"/>
                </a:lnTo>
                <a:lnTo>
                  <a:pt x="32524" y="107772"/>
                </a:lnTo>
                <a:lnTo>
                  <a:pt x="32397" y="107124"/>
                </a:lnTo>
                <a:lnTo>
                  <a:pt x="21919" y="95405"/>
                </a:lnTo>
                <a:lnTo>
                  <a:pt x="14830" y="83032"/>
                </a:lnTo>
                <a:lnTo>
                  <a:pt x="10575" y="69526"/>
                </a:lnTo>
                <a:lnTo>
                  <a:pt x="9156" y="54889"/>
                </a:lnTo>
                <a:lnTo>
                  <a:pt x="10575" y="40254"/>
                </a:lnTo>
                <a:lnTo>
                  <a:pt x="14830" y="26750"/>
                </a:lnTo>
                <a:lnTo>
                  <a:pt x="21919" y="14378"/>
                </a:lnTo>
                <a:lnTo>
                  <a:pt x="32397" y="2578"/>
                </a:lnTo>
                <a:lnTo>
                  <a:pt x="32550" y="1905"/>
                </a:lnTo>
                <a:lnTo>
                  <a:pt x="31978" y="381"/>
                </a:lnTo>
                <a:lnTo>
                  <a:pt x="3143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3" name="object 253" descr=""/>
          <p:cNvSpPr/>
          <p:nvPr/>
        </p:nvSpPr>
        <p:spPr>
          <a:xfrm>
            <a:off x="9122356" y="6802878"/>
            <a:ext cx="57785" cy="89535"/>
          </a:xfrm>
          <a:custGeom>
            <a:avLst/>
            <a:gdLst/>
            <a:ahLst/>
            <a:cxnLst/>
            <a:rect l="l" t="t" r="r" b="b"/>
            <a:pathLst>
              <a:path w="57784" h="89534">
                <a:moveTo>
                  <a:pt x="37719" y="0"/>
                </a:moveTo>
                <a:lnTo>
                  <a:pt x="28714" y="0"/>
                </a:lnTo>
                <a:lnTo>
                  <a:pt x="22001" y="414"/>
                </a:lnTo>
                <a:lnTo>
                  <a:pt x="0" y="10007"/>
                </a:lnTo>
                <a:lnTo>
                  <a:pt x="1295" y="13639"/>
                </a:lnTo>
                <a:lnTo>
                  <a:pt x="1968" y="14287"/>
                </a:lnTo>
                <a:lnTo>
                  <a:pt x="4064" y="15024"/>
                </a:lnTo>
                <a:lnTo>
                  <a:pt x="5029" y="14960"/>
                </a:lnTo>
                <a:lnTo>
                  <a:pt x="5918" y="14477"/>
                </a:lnTo>
                <a:lnTo>
                  <a:pt x="13398" y="10299"/>
                </a:lnTo>
                <a:lnTo>
                  <a:pt x="20586" y="8204"/>
                </a:lnTo>
                <a:lnTo>
                  <a:pt x="33858" y="8204"/>
                </a:lnTo>
                <a:lnTo>
                  <a:pt x="38709" y="9690"/>
                </a:lnTo>
                <a:lnTo>
                  <a:pt x="45377" y="15646"/>
                </a:lnTo>
                <a:lnTo>
                  <a:pt x="47053" y="19989"/>
                </a:lnTo>
                <a:lnTo>
                  <a:pt x="47053" y="32537"/>
                </a:lnTo>
                <a:lnTo>
                  <a:pt x="15526" y="69243"/>
                </a:lnTo>
                <a:lnTo>
                  <a:pt x="1816" y="80352"/>
                </a:lnTo>
                <a:lnTo>
                  <a:pt x="723" y="82562"/>
                </a:lnTo>
                <a:lnTo>
                  <a:pt x="723" y="86347"/>
                </a:lnTo>
                <a:lnTo>
                  <a:pt x="1130" y="87261"/>
                </a:lnTo>
                <a:lnTo>
                  <a:pt x="2730" y="88874"/>
                </a:lnTo>
                <a:lnTo>
                  <a:pt x="3695" y="89280"/>
                </a:lnTo>
                <a:lnTo>
                  <a:pt x="54571" y="89280"/>
                </a:lnTo>
                <a:lnTo>
                  <a:pt x="55511" y="88874"/>
                </a:lnTo>
                <a:lnTo>
                  <a:pt x="57048" y="87261"/>
                </a:lnTo>
                <a:lnTo>
                  <a:pt x="57429" y="86347"/>
                </a:lnTo>
                <a:lnTo>
                  <a:pt x="57429" y="84162"/>
                </a:lnTo>
                <a:lnTo>
                  <a:pt x="57023" y="83210"/>
                </a:lnTo>
                <a:lnTo>
                  <a:pt x="55410" y="81597"/>
                </a:lnTo>
                <a:lnTo>
                  <a:pt x="54495" y="81191"/>
                </a:lnTo>
                <a:lnTo>
                  <a:pt x="14236" y="81191"/>
                </a:lnTo>
                <a:lnTo>
                  <a:pt x="14122" y="80949"/>
                </a:lnTo>
                <a:lnTo>
                  <a:pt x="42429" y="55393"/>
                </a:lnTo>
                <a:lnTo>
                  <a:pt x="57061" y="24968"/>
                </a:lnTo>
                <a:lnTo>
                  <a:pt x="57061" y="17094"/>
                </a:lnTo>
                <a:lnTo>
                  <a:pt x="54597" y="10960"/>
                </a:lnTo>
                <a:lnTo>
                  <a:pt x="44704" y="2184"/>
                </a:lnTo>
                <a:lnTo>
                  <a:pt x="3771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4" name="object 254" descr=""/>
          <p:cNvSpPr/>
          <p:nvPr/>
        </p:nvSpPr>
        <p:spPr>
          <a:xfrm>
            <a:off x="9225640" y="6793835"/>
            <a:ext cx="33020" cy="109855"/>
          </a:xfrm>
          <a:custGeom>
            <a:avLst/>
            <a:gdLst/>
            <a:ahLst/>
            <a:cxnLst/>
            <a:rect l="l" t="t" r="r" b="b"/>
            <a:pathLst>
              <a:path w="33020" h="109854">
                <a:moveTo>
                  <a:pt x="5207" y="0"/>
                </a:moveTo>
                <a:lnTo>
                  <a:pt x="1193" y="0"/>
                </a:lnTo>
                <a:lnTo>
                  <a:pt x="673" y="393"/>
                </a:lnTo>
                <a:lnTo>
                  <a:pt x="25" y="2006"/>
                </a:lnTo>
                <a:lnTo>
                  <a:pt x="152" y="2654"/>
                </a:lnTo>
                <a:lnTo>
                  <a:pt x="10631" y="14378"/>
                </a:lnTo>
                <a:lnTo>
                  <a:pt x="17719" y="26750"/>
                </a:lnTo>
                <a:lnTo>
                  <a:pt x="21974" y="40254"/>
                </a:lnTo>
                <a:lnTo>
                  <a:pt x="23393" y="54889"/>
                </a:lnTo>
                <a:lnTo>
                  <a:pt x="21974" y="69526"/>
                </a:lnTo>
                <a:lnTo>
                  <a:pt x="17719" y="83032"/>
                </a:lnTo>
                <a:lnTo>
                  <a:pt x="10631" y="95405"/>
                </a:lnTo>
                <a:lnTo>
                  <a:pt x="711" y="106641"/>
                </a:lnTo>
                <a:lnTo>
                  <a:pt x="152" y="107213"/>
                </a:lnTo>
                <a:lnTo>
                  <a:pt x="0" y="107873"/>
                </a:lnTo>
                <a:lnTo>
                  <a:pt x="571" y="109410"/>
                </a:lnTo>
                <a:lnTo>
                  <a:pt x="1104" y="109778"/>
                </a:lnTo>
                <a:lnTo>
                  <a:pt x="5207" y="109778"/>
                </a:lnTo>
                <a:lnTo>
                  <a:pt x="31152" y="69667"/>
                </a:lnTo>
                <a:lnTo>
                  <a:pt x="32562" y="54889"/>
                </a:lnTo>
                <a:lnTo>
                  <a:pt x="31152" y="40109"/>
                </a:lnTo>
                <a:lnTo>
                  <a:pt x="26922" y="26535"/>
                </a:lnTo>
                <a:lnTo>
                  <a:pt x="19870" y="14168"/>
                </a:lnTo>
                <a:lnTo>
                  <a:pt x="9994" y="3009"/>
                </a:lnTo>
                <a:lnTo>
                  <a:pt x="7899" y="1003"/>
                </a:lnTo>
                <a:lnTo>
                  <a:pt x="520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55" name="object 255" descr=""/>
          <p:cNvPicPr/>
          <p:nvPr/>
        </p:nvPicPr>
        <p:blipFill>
          <a:blip r:embed="rId151" cstate="print"/>
          <a:stretch>
            <a:fillRect/>
          </a:stretch>
        </p:blipFill>
        <p:spPr>
          <a:xfrm>
            <a:off x="9366067" y="6792981"/>
            <a:ext cx="2028785" cy="109188"/>
          </a:xfrm>
          <a:prstGeom prst="rect">
            <a:avLst/>
          </a:prstGeom>
        </p:spPr>
      </p:pic>
      <p:pic>
        <p:nvPicPr>
          <p:cNvPr id="256" name="object 256" descr=""/>
          <p:cNvPicPr/>
          <p:nvPr/>
        </p:nvPicPr>
        <p:blipFill>
          <a:blip r:embed="rId152" cstate="print"/>
          <a:stretch>
            <a:fillRect/>
          </a:stretch>
        </p:blipFill>
        <p:spPr>
          <a:xfrm>
            <a:off x="11491807" y="6792583"/>
            <a:ext cx="1667551" cy="108988"/>
          </a:xfrm>
          <a:prstGeom prst="rect">
            <a:avLst/>
          </a:prstGeom>
        </p:spPr>
      </p:pic>
      <p:pic>
        <p:nvPicPr>
          <p:cNvPr id="257" name="object 257" descr=""/>
          <p:cNvPicPr/>
          <p:nvPr/>
        </p:nvPicPr>
        <p:blipFill>
          <a:blip r:embed="rId153" cstate="print"/>
          <a:stretch>
            <a:fillRect/>
          </a:stretch>
        </p:blipFill>
        <p:spPr>
          <a:xfrm>
            <a:off x="13246447" y="6793352"/>
            <a:ext cx="1802952" cy="108826"/>
          </a:xfrm>
          <a:prstGeom prst="rect">
            <a:avLst/>
          </a:prstGeom>
        </p:spPr>
      </p:pic>
      <p:sp>
        <p:nvSpPr>
          <p:cNvPr id="258" name="object 258" descr=""/>
          <p:cNvSpPr/>
          <p:nvPr/>
        </p:nvSpPr>
        <p:spPr>
          <a:xfrm>
            <a:off x="9045145" y="7022431"/>
            <a:ext cx="33020" cy="109855"/>
          </a:xfrm>
          <a:custGeom>
            <a:avLst/>
            <a:gdLst/>
            <a:ahLst/>
            <a:cxnLst/>
            <a:rect l="l" t="t" r="r" b="b"/>
            <a:pathLst>
              <a:path w="33020" h="109854">
                <a:moveTo>
                  <a:pt x="31432" y="0"/>
                </a:moveTo>
                <a:lnTo>
                  <a:pt x="27343" y="0"/>
                </a:lnTo>
                <a:lnTo>
                  <a:pt x="24637" y="1003"/>
                </a:lnTo>
                <a:lnTo>
                  <a:pt x="1407" y="40109"/>
                </a:lnTo>
                <a:lnTo>
                  <a:pt x="0" y="54889"/>
                </a:lnTo>
                <a:lnTo>
                  <a:pt x="1407" y="69669"/>
                </a:lnTo>
                <a:lnTo>
                  <a:pt x="22555" y="106768"/>
                </a:lnTo>
                <a:lnTo>
                  <a:pt x="27343" y="109778"/>
                </a:lnTo>
                <a:lnTo>
                  <a:pt x="31356" y="109778"/>
                </a:lnTo>
                <a:lnTo>
                  <a:pt x="31876" y="109385"/>
                </a:lnTo>
                <a:lnTo>
                  <a:pt x="32524" y="107772"/>
                </a:lnTo>
                <a:lnTo>
                  <a:pt x="32397" y="107124"/>
                </a:lnTo>
                <a:lnTo>
                  <a:pt x="21919" y="95405"/>
                </a:lnTo>
                <a:lnTo>
                  <a:pt x="14830" y="83032"/>
                </a:lnTo>
                <a:lnTo>
                  <a:pt x="10575" y="69526"/>
                </a:lnTo>
                <a:lnTo>
                  <a:pt x="9156" y="54889"/>
                </a:lnTo>
                <a:lnTo>
                  <a:pt x="10575" y="40254"/>
                </a:lnTo>
                <a:lnTo>
                  <a:pt x="14830" y="26750"/>
                </a:lnTo>
                <a:lnTo>
                  <a:pt x="21919" y="14378"/>
                </a:lnTo>
                <a:lnTo>
                  <a:pt x="32397" y="2578"/>
                </a:lnTo>
                <a:lnTo>
                  <a:pt x="32550" y="1905"/>
                </a:lnTo>
                <a:lnTo>
                  <a:pt x="31978" y="381"/>
                </a:lnTo>
                <a:lnTo>
                  <a:pt x="3143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9" name="object 259" descr=""/>
          <p:cNvSpPr/>
          <p:nvPr/>
        </p:nvSpPr>
        <p:spPr>
          <a:xfrm>
            <a:off x="9122309" y="7022439"/>
            <a:ext cx="135890" cy="109855"/>
          </a:xfrm>
          <a:custGeom>
            <a:avLst/>
            <a:gdLst/>
            <a:ahLst/>
            <a:cxnLst/>
            <a:rect l="l" t="t" r="r" b="b"/>
            <a:pathLst>
              <a:path w="135890" h="109854">
                <a:moveTo>
                  <a:pt x="59156" y="72986"/>
                </a:moveTo>
                <a:lnTo>
                  <a:pt x="57785" y="64643"/>
                </a:lnTo>
                <a:lnTo>
                  <a:pt x="53670" y="58178"/>
                </a:lnTo>
                <a:lnTo>
                  <a:pt x="46812" y="53594"/>
                </a:lnTo>
                <a:lnTo>
                  <a:pt x="37198" y="50901"/>
                </a:lnTo>
                <a:lnTo>
                  <a:pt x="46012" y="47510"/>
                </a:lnTo>
                <a:lnTo>
                  <a:pt x="52311" y="42887"/>
                </a:lnTo>
                <a:lnTo>
                  <a:pt x="56095" y="36766"/>
                </a:lnTo>
                <a:lnTo>
                  <a:pt x="57353" y="29184"/>
                </a:lnTo>
                <a:lnTo>
                  <a:pt x="57353" y="23075"/>
                </a:lnTo>
                <a:lnTo>
                  <a:pt x="54825" y="18186"/>
                </a:lnTo>
                <a:lnTo>
                  <a:pt x="44767" y="10871"/>
                </a:lnTo>
                <a:lnTo>
                  <a:pt x="37884" y="9055"/>
                </a:lnTo>
                <a:lnTo>
                  <a:pt x="20916" y="9055"/>
                </a:lnTo>
                <a:lnTo>
                  <a:pt x="12954" y="10845"/>
                </a:lnTo>
                <a:lnTo>
                  <a:pt x="4178" y="14947"/>
                </a:lnTo>
                <a:lnTo>
                  <a:pt x="3454" y="15760"/>
                </a:lnTo>
                <a:lnTo>
                  <a:pt x="2654" y="18021"/>
                </a:lnTo>
                <a:lnTo>
                  <a:pt x="2654" y="19100"/>
                </a:lnTo>
                <a:lnTo>
                  <a:pt x="14795" y="18770"/>
                </a:lnTo>
                <a:lnTo>
                  <a:pt x="21399" y="17119"/>
                </a:lnTo>
                <a:lnTo>
                  <a:pt x="34417" y="17119"/>
                </a:lnTo>
                <a:lnTo>
                  <a:pt x="39370" y="18313"/>
                </a:lnTo>
                <a:lnTo>
                  <a:pt x="46126" y="23063"/>
                </a:lnTo>
                <a:lnTo>
                  <a:pt x="47815" y="26416"/>
                </a:lnTo>
                <a:lnTo>
                  <a:pt x="47815" y="35991"/>
                </a:lnTo>
                <a:lnTo>
                  <a:pt x="45351" y="40055"/>
                </a:lnTo>
                <a:lnTo>
                  <a:pt x="35547" y="45847"/>
                </a:lnTo>
                <a:lnTo>
                  <a:pt x="28422" y="47282"/>
                </a:lnTo>
                <a:lnTo>
                  <a:pt x="16408" y="47282"/>
                </a:lnTo>
                <a:lnTo>
                  <a:pt x="15443" y="47688"/>
                </a:lnTo>
                <a:lnTo>
                  <a:pt x="13830" y="49288"/>
                </a:lnTo>
                <a:lnTo>
                  <a:pt x="13436" y="50228"/>
                </a:lnTo>
                <a:lnTo>
                  <a:pt x="13436" y="52324"/>
                </a:lnTo>
                <a:lnTo>
                  <a:pt x="13830" y="53238"/>
                </a:lnTo>
                <a:lnTo>
                  <a:pt x="15443" y="54851"/>
                </a:lnTo>
                <a:lnTo>
                  <a:pt x="16408" y="55245"/>
                </a:lnTo>
                <a:lnTo>
                  <a:pt x="29718" y="55245"/>
                </a:lnTo>
                <a:lnTo>
                  <a:pt x="37439" y="56692"/>
                </a:lnTo>
                <a:lnTo>
                  <a:pt x="47091" y="62496"/>
                </a:lnTo>
                <a:lnTo>
                  <a:pt x="49504" y="66827"/>
                </a:lnTo>
                <a:lnTo>
                  <a:pt x="49504" y="72618"/>
                </a:lnTo>
                <a:lnTo>
                  <a:pt x="48044" y="80860"/>
                </a:lnTo>
                <a:lnTo>
                  <a:pt x="43649" y="86741"/>
                </a:lnTo>
                <a:lnTo>
                  <a:pt x="36334" y="90271"/>
                </a:lnTo>
                <a:lnTo>
                  <a:pt x="26098" y="91452"/>
                </a:lnTo>
                <a:lnTo>
                  <a:pt x="19265" y="91452"/>
                </a:lnTo>
                <a:lnTo>
                  <a:pt x="12382" y="89712"/>
                </a:lnTo>
                <a:lnTo>
                  <a:pt x="4508" y="85775"/>
                </a:lnTo>
                <a:lnTo>
                  <a:pt x="3492" y="85725"/>
                </a:lnTo>
                <a:lnTo>
                  <a:pt x="1397" y="86436"/>
                </a:lnTo>
                <a:lnTo>
                  <a:pt x="723" y="87147"/>
                </a:lnTo>
                <a:lnTo>
                  <a:pt x="0" y="89319"/>
                </a:lnTo>
                <a:lnTo>
                  <a:pt x="0" y="90424"/>
                </a:lnTo>
                <a:lnTo>
                  <a:pt x="18453" y="99529"/>
                </a:lnTo>
                <a:lnTo>
                  <a:pt x="37033" y="99529"/>
                </a:lnTo>
                <a:lnTo>
                  <a:pt x="45085" y="97243"/>
                </a:lnTo>
                <a:lnTo>
                  <a:pt x="56337" y="88061"/>
                </a:lnTo>
                <a:lnTo>
                  <a:pt x="59156" y="81521"/>
                </a:lnTo>
                <a:lnTo>
                  <a:pt x="59156" y="72986"/>
                </a:lnTo>
                <a:close/>
              </a:path>
              <a:path w="135890" h="109854">
                <a:moveTo>
                  <a:pt x="135890" y="54889"/>
                </a:moveTo>
                <a:lnTo>
                  <a:pt x="123190" y="14173"/>
                </a:lnTo>
                <a:lnTo>
                  <a:pt x="108534" y="0"/>
                </a:lnTo>
                <a:lnTo>
                  <a:pt x="104521" y="0"/>
                </a:lnTo>
                <a:lnTo>
                  <a:pt x="104000" y="393"/>
                </a:lnTo>
                <a:lnTo>
                  <a:pt x="103352" y="2006"/>
                </a:lnTo>
                <a:lnTo>
                  <a:pt x="103479" y="2654"/>
                </a:lnTo>
                <a:lnTo>
                  <a:pt x="113957" y="14376"/>
                </a:lnTo>
                <a:lnTo>
                  <a:pt x="121043" y="26758"/>
                </a:lnTo>
                <a:lnTo>
                  <a:pt x="125298" y="40259"/>
                </a:lnTo>
                <a:lnTo>
                  <a:pt x="126720" y="54889"/>
                </a:lnTo>
                <a:lnTo>
                  <a:pt x="125298" y="69532"/>
                </a:lnTo>
                <a:lnTo>
                  <a:pt x="121043" y="83032"/>
                </a:lnTo>
                <a:lnTo>
                  <a:pt x="113957" y="95402"/>
                </a:lnTo>
                <a:lnTo>
                  <a:pt x="104038" y="106641"/>
                </a:lnTo>
                <a:lnTo>
                  <a:pt x="103479" y="107213"/>
                </a:lnTo>
                <a:lnTo>
                  <a:pt x="103327" y="107873"/>
                </a:lnTo>
                <a:lnTo>
                  <a:pt x="103898" y="109410"/>
                </a:lnTo>
                <a:lnTo>
                  <a:pt x="104432" y="109778"/>
                </a:lnTo>
                <a:lnTo>
                  <a:pt x="108534" y="109778"/>
                </a:lnTo>
                <a:lnTo>
                  <a:pt x="134480" y="69672"/>
                </a:lnTo>
                <a:lnTo>
                  <a:pt x="135890" y="5488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60" name="object 260" descr=""/>
          <p:cNvPicPr/>
          <p:nvPr/>
        </p:nvPicPr>
        <p:blipFill>
          <a:blip r:embed="rId154" cstate="print"/>
          <a:stretch>
            <a:fillRect/>
          </a:stretch>
        </p:blipFill>
        <p:spPr>
          <a:xfrm>
            <a:off x="9364536" y="7021334"/>
            <a:ext cx="2853757" cy="108833"/>
          </a:xfrm>
          <a:prstGeom prst="rect">
            <a:avLst/>
          </a:prstGeom>
        </p:spPr>
      </p:pic>
      <p:pic>
        <p:nvPicPr>
          <p:cNvPr id="261" name="object 261" descr=""/>
          <p:cNvPicPr/>
          <p:nvPr/>
        </p:nvPicPr>
        <p:blipFill>
          <a:blip r:embed="rId155" cstate="print"/>
          <a:stretch>
            <a:fillRect/>
          </a:stretch>
        </p:blipFill>
        <p:spPr>
          <a:xfrm>
            <a:off x="12305380" y="7018775"/>
            <a:ext cx="2273486" cy="112000"/>
          </a:xfrm>
          <a:prstGeom prst="rect">
            <a:avLst/>
          </a:prstGeom>
        </p:spPr>
      </p:pic>
      <p:grpSp>
        <p:nvGrpSpPr>
          <p:cNvPr id="262" name="object 262" descr=""/>
          <p:cNvGrpSpPr/>
          <p:nvPr/>
        </p:nvGrpSpPr>
        <p:grpSpPr>
          <a:xfrm>
            <a:off x="9045145" y="7251031"/>
            <a:ext cx="213360" cy="109855"/>
            <a:chOff x="9045145" y="7251031"/>
            <a:chExt cx="213360" cy="109855"/>
          </a:xfrm>
        </p:grpSpPr>
        <p:sp>
          <p:nvSpPr>
            <p:cNvPr id="263" name="object 263" descr=""/>
            <p:cNvSpPr/>
            <p:nvPr/>
          </p:nvSpPr>
          <p:spPr>
            <a:xfrm>
              <a:off x="9045145" y="7251031"/>
              <a:ext cx="33020" cy="109855"/>
            </a:xfrm>
            <a:custGeom>
              <a:avLst/>
              <a:gdLst/>
              <a:ahLst/>
              <a:cxnLst/>
              <a:rect l="l" t="t" r="r" b="b"/>
              <a:pathLst>
                <a:path w="33020" h="109854">
                  <a:moveTo>
                    <a:pt x="31432" y="0"/>
                  </a:moveTo>
                  <a:lnTo>
                    <a:pt x="27343" y="0"/>
                  </a:lnTo>
                  <a:lnTo>
                    <a:pt x="24637" y="1003"/>
                  </a:lnTo>
                  <a:lnTo>
                    <a:pt x="1407" y="40109"/>
                  </a:lnTo>
                  <a:lnTo>
                    <a:pt x="0" y="54889"/>
                  </a:lnTo>
                  <a:lnTo>
                    <a:pt x="1407" y="69669"/>
                  </a:lnTo>
                  <a:lnTo>
                    <a:pt x="22555" y="106768"/>
                  </a:lnTo>
                  <a:lnTo>
                    <a:pt x="27343" y="109778"/>
                  </a:lnTo>
                  <a:lnTo>
                    <a:pt x="31356" y="109778"/>
                  </a:lnTo>
                  <a:lnTo>
                    <a:pt x="31876" y="109385"/>
                  </a:lnTo>
                  <a:lnTo>
                    <a:pt x="32524" y="107772"/>
                  </a:lnTo>
                  <a:lnTo>
                    <a:pt x="32397" y="107124"/>
                  </a:lnTo>
                  <a:lnTo>
                    <a:pt x="21919" y="95405"/>
                  </a:lnTo>
                  <a:lnTo>
                    <a:pt x="14830" y="83032"/>
                  </a:lnTo>
                  <a:lnTo>
                    <a:pt x="10575" y="69526"/>
                  </a:lnTo>
                  <a:lnTo>
                    <a:pt x="9156" y="54889"/>
                  </a:lnTo>
                  <a:lnTo>
                    <a:pt x="10575" y="40254"/>
                  </a:lnTo>
                  <a:lnTo>
                    <a:pt x="14830" y="26750"/>
                  </a:lnTo>
                  <a:lnTo>
                    <a:pt x="21919" y="14378"/>
                  </a:lnTo>
                  <a:lnTo>
                    <a:pt x="32397" y="2578"/>
                  </a:lnTo>
                  <a:lnTo>
                    <a:pt x="32550" y="1905"/>
                  </a:lnTo>
                  <a:lnTo>
                    <a:pt x="31978" y="381"/>
                  </a:lnTo>
                  <a:lnTo>
                    <a:pt x="3143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4" name="object 264" descr=""/>
            <p:cNvPicPr/>
            <p:nvPr/>
          </p:nvPicPr>
          <p:blipFill>
            <a:blip r:embed="rId156" cstate="print"/>
            <a:stretch>
              <a:fillRect/>
            </a:stretch>
          </p:blipFill>
          <p:spPr>
            <a:xfrm>
              <a:off x="9114276" y="7261283"/>
              <a:ext cx="69126" cy="88074"/>
            </a:xfrm>
            <a:prstGeom prst="rect">
              <a:avLst/>
            </a:prstGeom>
          </p:spPr>
        </p:pic>
        <p:sp>
          <p:nvSpPr>
            <p:cNvPr id="265" name="object 265" descr=""/>
            <p:cNvSpPr/>
            <p:nvPr/>
          </p:nvSpPr>
          <p:spPr>
            <a:xfrm>
              <a:off x="9225640" y="7251035"/>
              <a:ext cx="33020" cy="109855"/>
            </a:xfrm>
            <a:custGeom>
              <a:avLst/>
              <a:gdLst/>
              <a:ahLst/>
              <a:cxnLst/>
              <a:rect l="l" t="t" r="r" b="b"/>
              <a:pathLst>
                <a:path w="33020" h="109854">
                  <a:moveTo>
                    <a:pt x="5207" y="0"/>
                  </a:moveTo>
                  <a:lnTo>
                    <a:pt x="1193" y="0"/>
                  </a:lnTo>
                  <a:lnTo>
                    <a:pt x="673" y="393"/>
                  </a:lnTo>
                  <a:lnTo>
                    <a:pt x="25" y="2006"/>
                  </a:lnTo>
                  <a:lnTo>
                    <a:pt x="152" y="2654"/>
                  </a:lnTo>
                  <a:lnTo>
                    <a:pt x="10631" y="14378"/>
                  </a:lnTo>
                  <a:lnTo>
                    <a:pt x="17719" y="26750"/>
                  </a:lnTo>
                  <a:lnTo>
                    <a:pt x="21974" y="40254"/>
                  </a:lnTo>
                  <a:lnTo>
                    <a:pt x="23393" y="54889"/>
                  </a:lnTo>
                  <a:lnTo>
                    <a:pt x="21974" y="69526"/>
                  </a:lnTo>
                  <a:lnTo>
                    <a:pt x="17719" y="83032"/>
                  </a:lnTo>
                  <a:lnTo>
                    <a:pt x="10631" y="95405"/>
                  </a:lnTo>
                  <a:lnTo>
                    <a:pt x="711" y="106641"/>
                  </a:lnTo>
                  <a:lnTo>
                    <a:pt x="152" y="107213"/>
                  </a:lnTo>
                  <a:lnTo>
                    <a:pt x="0" y="107873"/>
                  </a:lnTo>
                  <a:lnTo>
                    <a:pt x="571" y="109410"/>
                  </a:lnTo>
                  <a:lnTo>
                    <a:pt x="1104" y="109778"/>
                  </a:lnTo>
                  <a:lnTo>
                    <a:pt x="5207" y="109778"/>
                  </a:lnTo>
                  <a:lnTo>
                    <a:pt x="31152" y="69667"/>
                  </a:lnTo>
                  <a:lnTo>
                    <a:pt x="32562" y="54889"/>
                  </a:lnTo>
                  <a:lnTo>
                    <a:pt x="31152" y="40109"/>
                  </a:lnTo>
                  <a:lnTo>
                    <a:pt x="26922" y="26535"/>
                  </a:lnTo>
                  <a:lnTo>
                    <a:pt x="19870" y="14168"/>
                  </a:lnTo>
                  <a:lnTo>
                    <a:pt x="9994" y="3009"/>
                  </a:lnTo>
                  <a:lnTo>
                    <a:pt x="7899" y="1003"/>
                  </a:lnTo>
                  <a:lnTo>
                    <a:pt x="520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66" name="object 266" descr=""/>
          <p:cNvPicPr/>
          <p:nvPr/>
        </p:nvPicPr>
        <p:blipFill>
          <a:blip r:embed="rId157" cstate="print"/>
          <a:stretch>
            <a:fillRect/>
          </a:stretch>
        </p:blipFill>
        <p:spPr>
          <a:xfrm>
            <a:off x="9367715" y="7249934"/>
            <a:ext cx="1909500" cy="109443"/>
          </a:xfrm>
          <a:prstGeom prst="rect">
            <a:avLst/>
          </a:prstGeom>
        </p:spPr>
      </p:pic>
      <p:pic>
        <p:nvPicPr>
          <p:cNvPr id="267" name="object 267" descr=""/>
          <p:cNvPicPr/>
          <p:nvPr/>
        </p:nvPicPr>
        <p:blipFill>
          <a:blip r:embed="rId158" cstate="print"/>
          <a:stretch>
            <a:fillRect/>
          </a:stretch>
        </p:blipFill>
        <p:spPr>
          <a:xfrm>
            <a:off x="11008761" y="4905160"/>
            <a:ext cx="1899591" cy="630683"/>
          </a:xfrm>
          <a:prstGeom prst="rect">
            <a:avLst/>
          </a:prstGeom>
        </p:spPr>
      </p:pic>
      <p:grpSp>
        <p:nvGrpSpPr>
          <p:cNvPr id="268" name="object 268" descr=""/>
          <p:cNvGrpSpPr/>
          <p:nvPr/>
        </p:nvGrpSpPr>
        <p:grpSpPr>
          <a:xfrm>
            <a:off x="11376462" y="7264542"/>
            <a:ext cx="198755" cy="84455"/>
            <a:chOff x="11376462" y="7264542"/>
            <a:chExt cx="198755" cy="84455"/>
          </a:xfrm>
        </p:grpSpPr>
        <p:pic>
          <p:nvPicPr>
            <p:cNvPr id="269" name="object 269" descr=""/>
            <p:cNvPicPr/>
            <p:nvPr/>
          </p:nvPicPr>
          <p:blipFill>
            <a:blip r:embed="rId159" cstate="print"/>
            <a:stretch>
              <a:fillRect/>
            </a:stretch>
          </p:blipFill>
          <p:spPr>
            <a:xfrm>
              <a:off x="11376462" y="7264542"/>
              <a:ext cx="84810" cy="84213"/>
            </a:xfrm>
            <a:prstGeom prst="rect">
              <a:avLst/>
            </a:prstGeom>
          </p:spPr>
        </p:pic>
        <p:sp>
          <p:nvSpPr>
            <p:cNvPr id="270" name="object 270" descr=""/>
            <p:cNvSpPr/>
            <p:nvPr/>
          </p:nvSpPr>
          <p:spPr>
            <a:xfrm>
              <a:off x="11497835" y="7284927"/>
              <a:ext cx="77470" cy="61594"/>
            </a:xfrm>
            <a:custGeom>
              <a:avLst/>
              <a:gdLst/>
              <a:ahLst/>
              <a:cxnLst/>
              <a:rect l="l" t="t" r="r" b="b"/>
              <a:pathLst>
                <a:path w="77470" h="61595">
                  <a:moveTo>
                    <a:pt x="68605" y="0"/>
                  </a:moveTo>
                  <a:lnTo>
                    <a:pt x="8356" y="0"/>
                  </a:lnTo>
                  <a:lnTo>
                    <a:pt x="7429" y="406"/>
                  </a:lnTo>
                  <a:lnTo>
                    <a:pt x="5829" y="2019"/>
                  </a:lnTo>
                  <a:lnTo>
                    <a:pt x="5422" y="2933"/>
                  </a:lnTo>
                  <a:lnTo>
                    <a:pt x="5422" y="5029"/>
                  </a:lnTo>
                  <a:lnTo>
                    <a:pt x="5803" y="5943"/>
                  </a:lnTo>
                  <a:lnTo>
                    <a:pt x="7340" y="7467"/>
                  </a:lnTo>
                  <a:lnTo>
                    <a:pt x="8280" y="7848"/>
                  </a:lnTo>
                  <a:lnTo>
                    <a:pt x="33654" y="7848"/>
                  </a:lnTo>
                  <a:lnTo>
                    <a:pt x="34010" y="8166"/>
                  </a:lnTo>
                  <a:lnTo>
                    <a:pt x="34010" y="53124"/>
                  </a:lnTo>
                  <a:lnTo>
                    <a:pt x="33654" y="53454"/>
                  </a:lnTo>
                  <a:lnTo>
                    <a:pt x="2844" y="53454"/>
                  </a:lnTo>
                  <a:lnTo>
                    <a:pt x="1904" y="53835"/>
                  </a:lnTo>
                  <a:lnTo>
                    <a:pt x="380" y="55359"/>
                  </a:lnTo>
                  <a:lnTo>
                    <a:pt x="0" y="56261"/>
                  </a:lnTo>
                  <a:lnTo>
                    <a:pt x="0" y="58369"/>
                  </a:lnTo>
                  <a:lnTo>
                    <a:pt x="380" y="59283"/>
                  </a:lnTo>
                  <a:lnTo>
                    <a:pt x="1904" y="60896"/>
                  </a:lnTo>
                  <a:lnTo>
                    <a:pt x="2844" y="61290"/>
                  </a:lnTo>
                  <a:lnTo>
                    <a:pt x="3975" y="61290"/>
                  </a:lnTo>
                  <a:lnTo>
                    <a:pt x="74104" y="61290"/>
                  </a:lnTo>
                  <a:lnTo>
                    <a:pt x="75056" y="60896"/>
                  </a:lnTo>
                  <a:lnTo>
                    <a:pt x="76593" y="59283"/>
                  </a:lnTo>
                  <a:lnTo>
                    <a:pt x="76961" y="58369"/>
                  </a:lnTo>
                  <a:lnTo>
                    <a:pt x="76961" y="56261"/>
                  </a:lnTo>
                  <a:lnTo>
                    <a:pt x="76593" y="55359"/>
                  </a:lnTo>
                  <a:lnTo>
                    <a:pt x="75056" y="53835"/>
                  </a:lnTo>
                  <a:lnTo>
                    <a:pt x="74104" y="53454"/>
                  </a:lnTo>
                  <a:lnTo>
                    <a:pt x="43306" y="53454"/>
                  </a:lnTo>
                  <a:lnTo>
                    <a:pt x="42938" y="53124"/>
                  </a:lnTo>
                  <a:lnTo>
                    <a:pt x="42938" y="8166"/>
                  </a:lnTo>
                  <a:lnTo>
                    <a:pt x="43306" y="7848"/>
                  </a:lnTo>
                  <a:lnTo>
                    <a:pt x="68681" y="7848"/>
                  </a:lnTo>
                  <a:lnTo>
                    <a:pt x="69634" y="7467"/>
                  </a:lnTo>
                  <a:lnTo>
                    <a:pt x="71158" y="5943"/>
                  </a:lnTo>
                  <a:lnTo>
                    <a:pt x="71539" y="5029"/>
                  </a:lnTo>
                  <a:lnTo>
                    <a:pt x="71539" y="2933"/>
                  </a:lnTo>
                  <a:lnTo>
                    <a:pt x="71132" y="2019"/>
                  </a:lnTo>
                  <a:lnTo>
                    <a:pt x="69532" y="406"/>
                  </a:lnTo>
                  <a:lnTo>
                    <a:pt x="6860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71" name="object 271" descr=""/>
          <p:cNvPicPr/>
          <p:nvPr/>
        </p:nvPicPr>
        <p:blipFill>
          <a:blip r:embed="rId160" cstate="print"/>
          <a:stretch>
            <a:fillRect/>
          </a:stretch>
        </p:blipFill>
        <p:spPr>
          <a:xfrm>
            <a:off x="11748416" y="7258023"/>
            <a:ext cx="63842" cy="95796"/>
          </a:xfrm>
          <a:prstGeom prst="rect">
            <a:avLst/>
          </a:prstGeom>
        </p:spPr>
      </p:pic>
      <p:pic>
        <p:nvPicPr>
          <p:cNvPr id="272" name="object 272" descr=""/>
          <p:cNvPicPr/>
          <p:nvPr/>
        </p:nvPicPr>
        <p:blipFill>
          <a:blip r:embed="rId161" cstate="print"/>
          <a:stretch>
            <a:fillRect/>
          </a:stretch>
        </p:blipFill>
        <p:spPr>
          <a:xfrm>
            <a:off x="11609069" y="7264300"/>
            <a:ext cx="92176" cy="85153"/>
          </a:xfrm>
          <a:prstGeom prst="rect">
            <a:avLst/>
          </a:prstGeom>
        </p:spPr>
      </p:pic>
      <p:grpSp>
        <p:nvGrpSpPr>
          <p:cNvPr id="273" name="object 273" descr=""/>
          <p:cNvGrpSpPr/>
          <p:nvPr/>
        </p:nvGrpSpPr>
        <p:grpSpPr>
          <a:xfrm>
            <a:off x="11856406" y="7251151"/>
            <a:ext cx="1421130" cy="106045"/>
            <a:chOff x="11856406" y="7251151"/>
            <a:chExt cx="1421130" cy="106045"/>
          </a:xfrm>
        </p:grpSpPr>
        <p:pic>
          <p:nvPicPr>
            <p:cNvPr id="274" name="object 274" descr=""/>
            <p:cNvPicPr/>
            <p:nvPr/>
          </p:nvPicPr>
          <p:blipFill>
            <a:blip r:embed="rId162" cstate="print"/>
            <a:stretch>
              <a:fillRect/>
            </a:stretch>
          </p:blipFill>
          <p:spPr>
            <a:xfrm>
              <a:off x="11856406" y="7260312"/>
              <a:ext cx="76898" cy="92303"/>
            </a:xfrm>
            <a:prstGeom prst="rect">
              <a:avLst/>
            </a:prstGeom>
          </p:spPr>
        </p:pic>
        <p:pic>
          <p:nvPicPr>
            <p:cNvPr id="275" name="object 275" descr=""/>
            <p:cNvPicPr/>
            <p:nvPr/>
          </p:nvPicPr>
          <p:blipFill>
            <a:blip r:embed="rId163" cstate="print"/>
            <a:stretch>
              <a:fillRect/>
            </a:stretch>
          </p:blipFill>
          <p:spPr>
            <a:xfrm>
              <a:off x="11959449" y="7251151"/>
              <a:ext cx="1317546" cy="105568"/>
            </a:xfrm>
            <a:prstGeom prst="rect">
              <a:avLst/>
            </a:prstGeom>
          </p:spPr>
        </p:pic>
      </p:grpSp>
      <p:pic>
        <p:nvPicPr>
          <p:cNvPr id="276" name="object 276" descr=""/>
          <p:cNvPicPr/>
          <p:nvPr/>
        </p:nvPicPr>
        <p:blipFill>
          <a:blip r:embed="rId164" cstate="print"/>
          <a:stretch>
            <a:fillRect/>
          </a:stretch>
        </p:blipFill>
        <p:spPr>
          <a:xfrm>
            <a:off x="13365531" y="7249095"/>
            <a:ext cx="2036777" cy="109799"/>
          </a:xfrm>
          <a:prstGeom prst="rect">
            <a:avLst/>
          </a:prstGeom>
        </p:spPr>
      </p:pic>
      <p:sp>
        <p:nvSpPr>
          <p:cNvPr id="277" name="object 277" descr=""/>
          <p:cNvSpPr/>
          <p:nvPr/>
        </p:nvSpPr>
        <p:spPr>
          <a:xfrm>
            <a:off x="9045145" y="7479631"/>
            <a:ext cx="33020" cy="109855"/>
          </a:xfrm>
          <a:custGeom>
            <a:avLst/>
            <a:gdLst/>
            <a:ahLst/>
            <a:cxnLst/>
            <a:rect l="l" t="t" r="r" b="b"/>
            <a:pathLst>
              <a:path w="33020" h="109854">
                <a:moveTo>
                  <a:pt x="31432" y="0"/>
                </a:moveTo>
                <a:lnTo>
                  <a:pt x="27343" y="0"/>
                </a:lnTo>
                <a:lnTo>
                  <a:pt x="24637" y="1003"/>
                </a:lnTo>
                <a:lnTo>
                  <a:pt x="1407" y="40109"/>
                </a:lnTo>
                <a:lnTo>
                  <a:pt x="0" y="54889"/>
                </a:lnTo>
                <a:lnTo>
                  <a:pt x="1407" y="69669"/>
                </a:lnTo>
                <a:lnTo>
                  <a:pt x="22555" y="106768"/>
                </a:lnTo>
                <a:lnTo>
                  <a:pt x="27343" y="109778"/>
                </a:lnTo>
                <a:lnTo>
                  <a:pt x="31356" y="109778"/>
                </a:lnTo>
                <a:lnTo>
                  <a:pt x="31876" y="109385"/>
                </a:lnTo>
                <a:lnTo>
                  <a:pt x="32524" y="107772"/>
                </a:lnTo>
                <a:lnTo>
                  <a:pt x="32397" y="107124"/>
                </a:lnTo>
                <a:lnTo>
                  <a:pt x="21919" y="95405"/>
                </a:lnTo>
                <a:lnTo>
                  <a:pt x="14830" y="83032"/>
                </a:lnTo>
                <a:lnTo>
                  <a:pt x="10575" y="69526"/>
                </a:lnTo>
                <a:lnTo>
                  <a:pt x="9156" y="54889"/>
                </a:lnTo>
                <a:lnTo>
                  <a:pt x="10575" y="40254"/>
                </a:lnTo>
                <a:lnTo>
                  <a:pt x="14830" y="26750"/>
                </a:lnTo>
                <a:lnTo>
                  <a:pt x="21919" y="14378"/>
                </a:lnTo>
                <a:lnTo>
                  <a:pt x="32397" y="2578"/>
                </a:lnTo>
                <a:lnTo>
                  <a:pt x="32550" y="1905"/>
                </a:lnTo>
                <a:lnTo>
                  <a:pt x="31978" y="381"/>
                </a:lnTo>
                <a:lnTo>
                  <a:pt x="3143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8" name="object 278" descr=""/>
          <p:cNvSpPr/>
          <p:nvPr/>
        </p:nvSpPr>
        <p:spPr>
          <a:xfrm>
            <a:off x="9124201" y="7489886"/>
            <a:ext cx="57150" cy="89535"/>
          </a:xfrm>
          <a:custGeom>
            <a:avLst/>
            <a:gdLst/>
            <a:ahLst/>
            <a:cxnLst/>
            <a:rect l="l" t="t" r="r" b="b"/>
            <a:pathLst>
              <a:path w="57150" h="89534">
                <a:moveTo>
                  <a:pt x="50076" y="0"/>
                </a:moveTo>
                <a:lnTo>
                  <a:pt x="8648" y="0"/>
                </a:lnTo>
                <a:lnTo>
                  <a:pt x="6997" y="660"/>
                </a:lnTo>
                <a:lnTo>
                  <a:pt x="4267" y="3314"/>
                </a:lnTo>
                <a:lnTo>
                  <a:pt x="3505" y="4952"/>
                </a:lnTo>
                <a:lnTo>
                  <a:pt x="1333" y="42506"/>
                </a:lnTo>
                <a:lnTo>
                  <a:pt x="1689" y="43497"/>
                </a:lnTo>
                <a:lnTo>
                  <a:pt x="3302" y="45186"/>
                </a:lnTo>
                <a:lnTo>
                  <a:pt x="4267" y="45605"/>
                </a:lnTo>
                <a:lnTo>
                  <a:pt x="7810" y="45605"/>
                </a:lnTo>
                <a:lnTo>
                  <a:pt x="10426" y="44830"/>
                </a:lnTo>
                <a:lnTo>
                  <a:pt x="17348" y="41135"/>
                </a:lnTo>
                <a:lnTo>
                  <a:pt x="21805" y="40055"/>
                </a:lnTo>
                <a:lnTo>
                  <a:pt x="33223" y="40055"/>
                </a:lnTo>
                <a:lnTo>
                  <a:pt x="38265" y="41681"/>
                </a:lnTo>
                <a:lnTo>
                  <a:pt x="45275" y="48196"/>
                </a:lnTo>
                <a:lnTo>
                  <a:pt x="47028" y="52920"/>
                </a:lnTo>
                <a:lnTo>
                  <a:pt x="47028" y="66357"/>
                </a:lnTo>
                <a:lnTo>
                  <a:pt x="44983" y="71843"/>
                </a:lnTo>
                <a:lnTo>
                  <a:pt x="36868" y="79324"/>
                </a:lnTo>
                <a:lnTo>
                  <a:pt x="30886" y="81203"/>
                </a:lnTo>
                <a:lnTo>
                  <a:pt x="17132" y="81203"/>
                </a:lnTo>
                <a:lnTo>
                  <a:pt x="11176" y="79908"/>
                </a:lnTo>
                <a:lnTo>
                  <a:pt x="4178" y="76936"/>
                </a:lnTo>
                <a:lnTo>
                  <a:pt x="3213" y="76936"/>
                </a:lnTo>
                <a:lnTo>
                  <a:pt x="1295" y="77736"/>
                </a:lnTo>
                <a:lnTo>
                  <a:pt x="647" y="78460"/>
                </a:lnTo>
                <a:lnTo>
                  <a:pt x="0" y="80632"/>
                </a:lnTo>
                <a:lnTo>
                  <a:pt x="63" y="81737"/>
                </a:lnTo>
                <a:lnTo>
                  <a:pt x="952" y="83908"/>
                </a:lnTo>
                <a:lnTo>
                  <a:pt x="1727" y="84696"/>
                </a:lnTo>
                <a:lnTo>
                  <a:pt x="2857" y="85178"/>
                </a:lnTo>
                <a:lnTo>
                  <a:pt x="9055" y="87909"/>
                </a:lnTo>
                <a:lnTo>
                  <a:pt x="15773" y="89280"/>
                </a:lnTo>
                <a:lnTo>
                  <a:pt x="23012" y="89280"/>
                </a:lnTo>
                <a:lnTo>
                  <a:pt x="56667" y="68935"/>
                </a:lnTo>
                <a:lnTo>
                  <a:pt x="56667" y="50584"/>
                </a:lnTo>
                <a:lnTo>
                  <a:pt x="54178" y="43992"/>
                </a:lnTo>
                <a:lnTo>
                  <a:pt x="44208" y="34658"/>
                </a:lnTo>
                <a:lnTo>
                  <a:pt x="37249" y="32334"/>
                </a:lnTo>
                <a:lnTo>
                  <a:pt x="21882" y="32334"/>
                </a:lnTo>
                <a:lnTo>
                  <a:pt x="16179" y="33731"/>
                </a:lnTo>
                <a:lnTo>
                  <a:pt x="11176" y="36550"/>
                </a:lnTo>
                <a:lnTo>
                  <a:pt x="10947" y="36550"/>
                </a:lnTo>
                <a:lnTo>
                  <a:pt x="12509" y="8407"/>
                </a:lnTo>
                <a:lnTo>
                  <a:pt x="12877" y="8089"/>
                </a:lnTo>
                <a:lnTo>
                  <a:pt x="50076" y="8089"/>
                </a:lnTo>
                <a:lnTo>
                  <a:pt x="51041" y="7658"/>
                </a:lnTo>
                <a:lnTo>
                  <a:pt x="52654" y="5968"/>
                </a:lnTo>
                <a:lnTo>
                  <a:pt x="53047" y="5016"/>
                </a:lnTo>
                <a:lnTo>
                  <a:pt x="53047" y="2933"/>
                </a:lnTo>
                <a:lnTo>
                  <a:pt x="52654" y="2006"/>
                </a:lnTo>
                <a:lnTo>
                  <a:pt x="51041" y="393"/>
                </a:lnTo>
                <a:lnTo>
                  <a:pt x="5007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9" name="object 279" descr=""/>
          <p:cNvSpPr/>
          <p:nvPr/>
        </p:nvSpPr>
        <p:spPr>
          <a:xfrm>
            <a:off x="9225640" y="7479635"/>
            <a:ext cx="33020" cy="109855"/>
          </a:xfrm>
          <a:custGeom>
            <a:avLst/>
            <a:gdLst/>
            <a:ahLst/>
            <a:cxnLst/>
            <a:rect l="l" t="t" r="r" b="b"/>
            <a:pathLst>
              <a:path w="33020" h="109854">
                <a:moveTo>
                  <a:pt x="5207" y="0"/>
                </a:moveTo>
                <a:lnTo>
                  <a:pt x="1193" y="0"/>
                </a:lnTo>
                <a:lnTo>
                  <a:pt x="673" y="393"/>
                </a:lnTo>
                <a:lnTo>
                  <a:pt x="25" y="2006"/>
                </a:lnTo>
                <a:lnTo>
                  <a:pt x="152" y="2654"/>
                </a:lnTo>
                <a:lnTo>
                  <a:pt x="10631" y="14378"/>
                </a:lnTo>
                <a:lnTo>
                  <a:pt x="17719" y="26750"/>
                </a:lnTo>
                <a:lnTo>
                  <a:pt x="21974" y="40254"/>
                </a:lnTo>
                <a:lnTo>
                  <a:pt x="23393" y="54889"/>
                </a:lnTo>
                <a:lnTo>
                  <a:pt x="21974" y="69526"/>
                </a:lnTo>
                <a:lnTo>
                  <a:pt x="17719" y="83032"/>
                </a:lnTo>
                <a:lnTo>
                  <a:pt x="10631" y="95405"/>
                </a:lnTo>
                <a:lnTo>
                  <a:pt x="711" y="106641"/>
                </a:lnTo>
                <a:lnTo>
                  <a:pt x="152" y="107213"/>
                </a:lnTo>
                <a:lnTo>
                  <a:pt x="0" y="107873"/>
                </a:lnTo>
                <a:lnTo>
                  <a:pt x="571" y="109410"/>
                </a:lnTo>
                <a:lnTo>
                  <a:pt x="1104" y="109778"/>
                </a:lnTo>
                <a:lnTo>
                  <a:pt x="5207" y="109778"/>
                </a:lnTo>
                <a:lnTo>
                  <a:pt x="31152" y="69667"/>
                </a:lnTo>
                <a:lnTo>
                  <a:pt x="32562" y="54889"/>
                </a:lnTo>
                <a:lnTo>
                  <a:pt x="31152" y="40109"/>
                </a:lnTo>
                <a:lnTo>
                  <a:pt x="26922" y="26535"/>
                </a:lnTo>
                <a:lnTo>
                  <a:pt x="19870" y="14168"/>
                </a:lnTo>
                <a:lnTo>
                  <a:pt x="9994" y="3009"/>
                </a:lnTo>
                <a:lnTo>
                  <a:pt x="7899" y="1003"/>
                </a:lnTo>
                <a:lnTo>
                  <a:pt x="520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80" name="object 280" descr=""/>
          <p:cNvPicPr/>
          <p:nvPr/>
        </p:nvPicPr>
        <p:blipFill>
          <a:blip r:embed="rId165" cstate="print"/>
          <a:stretch>
            <a:fillRect/>
          </a:stretch>
        </p:blipFill>
        <p:spPr>
          <a:xfrm>
            <a:off x="9363156" y="7478381"/>
            <a:ext cx="2972761" cy="108992"/>
          </a:xfrm>
          <a:prstGeom prst="rect">
            <a:avLst/>
          </a:prstGeom>
        </p:spPr>
      </p:pic>
      <p:pic>
        <p:nvPicPr>
          <p:cNvPr id="281" name="object 281" descr=""/>
          <p:cNvPicPr/>
          <p:nvPr/>
        </p:nvPicPr>
        <p:blipFill>
          <a:blip r:embed="rId166" cstate="print"/>
          <a:stretch>
            <a:fillRect/>
          </a:stretch>
        </p:blipFill>
        <p:spPr>
          <a:xfrm>
            <a:off x="12424101" y="7478534"/>
            <a:ext cx="2264491" cy="108839"/>
          </a:xfrm>
          <a:prstGeom prst="rect">
            <a:avLst/>
          </a:prstGeom>
        </p:spPr>
      </p:pic>
      <p:pic>
        <p:nvPicPr>
          <p:cNvPr id="282" name="object 282" descr=""/>
          <p:cNvPicPr/>
          <p:nvPr/>
        </p:nvPicPr>
        <p:blipFill>
          <a:blip r:embed="rId167" cstate="print"/>
          <a:stretch>
            <a:fillRect/>
          </a:stretch>
        </p:blipFill>
        <p:spPr>
          <a:xfrm>
            <a:off x="9364519" y="7704610"/>
            <a:ext cx="1567698" cy="111484"/>
          </a:xfrm>
          <a:prstGeom prst="rect">
            <a:avLst/>
          </a:prstGeom>
        </p:spPr>
      </p:pic>
      <p:pic>
        <p:nvPicPr>
          <p:cNvPr id="283" name="object 283" descr=""/>
          <p:cNvPicPr/>
          <p:nvPr/>
        </p:nvPicPr>
        <p:blipFill>
          <a:blip r:embed="rId168" cstate="print"/>
          <a:stretch>
            <a:fillRect/>
          </a:stretch>
        </p:blipFill>
        <p:spPr>
          <a:xfrm>
            <a:off x="9035865" y="8921836"/>
            <a:ext cx="796674" cy="182883"/>
          </a:xfrm>
          <a:prstGeom prst="rect">
            <a:avLst/>
          </a:prstGeom>
        </p:spPr>
      </p:pic>
      <p:pic>
        <p:nvPicPr>
          <p:cNvPr id="284" name="object 284" descr=""/>
          <p:cNvPicPr/>
          <p:nvPr/>
        </p:nvPicPr>
        <p:blipFill>
          <a:blip r:embed="rId169" cstate="print"/>
          <a:stretch>
            <a:fillRect/>
          </a:stretch>
        </p:blipFill>
        <p:spPr>
          <a:xfrm>
            <a:off x="9954338" y="8918996"/>
            <a:ext cx="63588" cy="190995"/>
          </a:xfrm>
          <a:prstGeom prst="rect">
            <a:avLst/>
          </a:prstGeom>
        </p:spPr>
      </p:pic>
      <p:pic>
        <p:nvPicPr>
          <p:cNvPr id="285" name="object 285" descr=""/>
          <p:cNvPicPr/>
          <p:nvPr/>
        </p:nvPicPr>
        <p:blipFill>
          <a:blip r:embed="rId170" cstate="print"/>
          <a:stretch>
            <a:fillRect/>
          </a:stretch>
        </p:blipFill>
        <p:spPr>
          <a:xfrm>
            <a:off x="10074227" y="8948046"/>
            <a:ext cx="142227" cy="141630"/>
          </a:xfrm>
          <a:prstGeom prst="rect">
            <a:avLst/>
          </a:prstGeom>
        </p:spPr>
      </p:pic>
      <p:pic>
        <p:nvPicPr>
          <p:cNvPr id="286" name="object 286" descr=""/>
          <p:cNvPicPr/>
          <p:nvPr/>
        </p:nvPicPr>
        <p:blipFill>
          <a:blip r:embed="rId171" cstate="print"/>
          <a:stretch>
            <a:fillRect/>
          </a:stretch>
        </p:blipFill>
        <p:spPr>
          <a:xfrm>
            <a:off x="10266047" y="8941347"/>
            <a:ext cx="167830" cy="148323"/>
          </a:xfrm>
          <a:prstGeom prst="rect">
            <a:avLst/>
          </a:prstGeom>
        </p:spPr>
      </p:pic>
      <p:pic>
        <p:nvPicPr>
          <p:cNvPr id="287" name="object 287" descr=""/>
          <p:cNvPicPr/>
          <p:nvPr/>
        </p:nvPicPr>
        <p:blipFill>
          <a:blip r:embed="rId172" cstate="print"/>
          <a:stretch>
            <a:fillRect/>
          </a:stretch>
        </p:blipFill>
        <p:spPr>
          <a:xfrm>
            <a:off x="10483225" y="8941710"/>
            <a:ext cx="152438" cy="147764"/>
          </a:xfrm>
          <a:prstGeom prst="rect">
            <a:avLst/>
          </a:prstGeom>
        </p:spPr>
      </p:pic>
      <p:pic>
        <p:nvPicPr>
          <p:cNvPr id="288" name="object 288" descr=""/>
          <p:cNvPicPr/>
          <p:nvPr/>
        </p:nvPicPr>
        <p:blipFill>
          <a:blip r:embed="rId173" cstate="print"/>
          <a:stretch>
            <a:fillRect/>
          </a:stretch>
        </p:blipFill>
        <p:spPr>
          <a:xfrm>
            <a:off x="10681990" y="8918996"/>
            <a:ext cx="63601" cy="190995"/>
          </a:xfrm>
          <a:prstGeom prst="rect">
            <a:avLst/>
          </a:prstGeom>
        </p:spPr>
      </p:pic>
      <p:pic>
        <p:nvPicPr>
          <p:cNvPr id="289" name="object 289" descr=""/>
          <p:cNvPicPr/>
          <p:nvPr/>
        </p:nvPicPr>
        <p:blipFill>
          <a:blip r:embed="rId174" cstate="print"/>
          <a:stretch>
            <a:fillRect/>
          </a:stretch>
        </p:blipFill>
        <p:spPr>
          <a:xfrm>
            <a:off x="10876863" y="8921846"/>
            <a:ext cx="1672751" cy="182879"/>
          </a:xfrm>
          <a:prstGeom prst="rect">
            <a:avLst/>
          </a:prstGeom>
        </p:spPr>
      </p:pic>
      <p:pic>
        <p:nvPicPr>
          <p:cNvPr id="290" name="object 290" descr=""/>
          <p:cNvPicPr/>
          <p:nvPr/>
        </p:nvPicPr>
        <p:blipFill>
          <a:blip r:embed="rId175" cstate="print"/>
          <a:stretch>
            <a:fillRect/>
          </a:stretch>
        </p:blipFill>
        <p:spPr>
          <a:xfrm>
            <a:off x="12699469" y="8921836"/>
            <a:ext cx="2085346" cy="182879"/>
          </a:xfrm>
          <a:prstGeom prst="rect">
            <a:avLst/>
          </a:prstGeom>
        </p:spPr>
      </p:pic>
      <p:pic>
        <p:nvPicPr>
          <p:cNvPr id="291" name="object 291" descr=""/>
          <p:cNvPicPr/>
          <p:nvPr/>
        </p:nvPicPr>
        <p:blipFill>
          <a:blip r:embed="rId176" cstate="print"/>
          <a:stretch>
            <a:fillRect/>
          </a:stretch>
        </p:blipFill>
        <p:spPr>
          <a:xfrm>
            <a:off x="9039521" y="9211432"/>
            <a:ext cx="2596423" cy="186806"/>
          </a:xfrm>
          <a:prstGeom prst="rect">
            <a:avLst/>
          </a:prstGeom>
        </p:spPr>
      </p:pic>
      <p:grpSp>
        <p:nvGrpSpPr>
          <p:cNvPr id="292" name="object 292" descr=""/>
          <p:cNvGrpSpPr/>
          <p:nvPr/>
        </p:nvGrpSpPr>
        <p:grpSpPr>
          <a:xfrm>
            <a:off x="11710796" y="9223287"/>
            <a:ext cx="347345" cy="167640"/>
            <a:chOff x="11710796" y="9223287"/>
            <a:chExt cx="347345" cy="167640"/>
          </a:xfrm>
        </p:grpSpPr>
        <p:pic>
          <p:nvPicPr>
            <p:cNvPr id="293" name="object 293" descr=""/>
            <p:cNvPicPr/>
            <p:nvPr/>
          </p:nvPicPr>
          <p:blipFill>
            <a:blip r:embed="rId177" cstate="print"/>
            <a:stretch>
              <a:fillRect/>
            </a:stretch>
          </p:blipFill>
          <p:spPr>
            <a:xfrm>
              <a:off x="11710796" y="9223287"/>
              <a:ext cx="139636" cy="167233"/>
            </a:xfrm>
            <a:prstGeom prst="rect">
              <a:avLst/>
            </a:prstGeom>
          </p:spPr>
        </p:pic>
        <p:pic>
          <p:nvPicPr>
            <p:cNvPr id="294" name="object 294" descr=""/>
            <p:cNvPicPr/>
            <p:nvPr/>
          </p:nvPicPr>
          <p:blipFill>
            <a:blip r:embed="rId178" cstate="print"/>
            <a:stretch>
              <a:fillRect/>
            </a:stretch>
          </p:blipFill>
          <p:spPr>
            <a:xfrm>
              <a:off x="11894284" y="9235064"/>
              <a:ext cx="163233" cy="150177"/>
            </a:xfrm>
            <a:prstGeom prst="rect">
              <a:avLst/>
            </a:prstGeom>
          </p:spPr>
        </p:pic>
      </p:grpSp>
      <p:pic>
        <p:nvPicPr>
          <p:cNvPr id="295" name="object 295" descr=""/>
          <p:cNvPicPr/>
          <p:nvPr/>
        </p:nvPicPr>
        <p:blipFill>
          <a:blip r:embed="rId179" cstate="print"/>
          <a:stretch>
            <a:fillRect/>
          </a:stretch>
        </p:blipFill>
        <p:spPr>
          <a:xfrm>
            <a:off x="12112115" y="9221758"/>
            <a:ext cx="115950" cy="169532"/>
          </a:xfrm>
          <a:prstGeom prst="rect">
            <a:avLst/>
          </a:prstGeom>
        </p:spPr>
      </p:pic>
      <p:pic>
        <p:nvPicPr>
          <p:cNvPr id="296" name="object 296" descr=""/>
          <p:cNvPicPr/>
          <p:nvPr/>
        </p:nvPicPr>
        <p:blipFill>
          <a:blip r:embed="rId180" cstate="print"/>
          <a:stretch>
            <a:fillRect/>
          </a:stretch>
        </p:blipFill>
        <p:spPr>
          <a:xfrm>
            <a:off x="12312402" y="9210354"/>
            <a:ext cx="2279976" cy="187474"/>
          </a:xfrm>
          <a:prstGeom prst="rect">
            <a:avLst/>
          </a:prstGeom>
        </p:spPr>
      </p:pic>
      <p:sp>
        <p:nvSpPr>
          <p:cNvPr id="297" name="object 297" descr=""/>
          <p:cNvSpPr/>
          <p:nvPr/>
        </p:nvSpPr>
        <p:spPr>
          <a:xfrm>
            <a:off x="9045143" y="9606775"/>
            <a:ext cx="117475" cy="109855"/>
          </a:xfrm>
          <a:custGeom>
            <a:avLst/>
            <a:gdLst/>
            <a:ahLst/>
            <a:cxnLst/>
            <a:rect l="l" t="t" r="r" b="b"/>
            <a:pathLst>
              <a:path w="117475" h="109854">
                <a:moveTo>
                  <a:pt x="32550" y="1905"/>
                </a:moveTo>
                <a:lnTo>
                  <a:pt x="31978" y="381"/>
                </a:lnTo>
                <a:lnTo>
                  <a:pt x="31432" y="0"/>
                </a:lnTo>
                <a:lnTo>
                  <a:pt x="27343" y="0"/>
                </a:lnTo>
                <a:lnTo>
                  <a:pt x="1409" y="40106"/>
                </a:lnTo>
                <a:lnTo>
                  <a:pt x="0" y="54889"/>
                </a:lnTo>
                <a:lnTo>
                  <a:pt x="1409" y="69672"/>
                </a:lnTo>
                <a:lnTo>
                  <a:pt x="22555" y="106768"/>
                </a:lnTo>
                <a:lnTo>
                  <a:pt x="27343" y="109778"/>
                </a:lnTo>
                <a:lnTo>
                  <a:pt x="31356" y="109778"/>
                </a:lnTo>
                <a:lnTo>
                  <a:pt x="31877" y="109385"/>
                </a:lnTo>
                <a:lnTo>
                  <a:pt x="32524" y="107772"/>
                </a:lnTo>
                <a:lnTo>
                  <a:pt x="32397" y="107124"/>
                </a:lnTo>
                <a:lnTo>
                  <a:pt x="21920" y="95402"/>
                </a:lnTo>
                <a:lnTo>
                  <a:pt x="14820" y="83032"/>
                </a:lnTo>
                <a:lnTo>
                  <a:pt x="10566" y="69532"/>
                </a:lnTo>
                <a:lnTo>
                  <a:pt x="9156" y="54889"/>
                </a:lnTo>
                <a:lnTo>
                  <a:pt x="10566" y="40259"/>
                </a:lnTo>
                <a:lnTo>
                  <a:pt x="14820" y="26746"/>
                </a:lnTo>
                <a:lnTo>
                  <a:pt x="21920" y="14376"/>
                </a:lnTo>
                <a:lnTo>
                  <a:pt x="32397" y="2578"/>
                </a:lnTo>
                <a:lnTo>
                  <a:pt x="32550" y="1905"/>
                </a:lnTo>
                <a:close/>
              </a:path>
              <a:path w="117475" h="109854">
                <a:moveTo>
                  <a:pt x="117017" y="13792"/>
                </a:moveTo>
                <a:lnTo>
                  <a:pt x="116560" y="12661"/>
                </a:lnTo>
                <a:lnTo>
                  <a:pt x="114706" y="10731"/>
                </a:lnTo>
                <a:lnTo>
                  <a:pt x="113563" y="10248"/>
                </a:lnTo>
                <a:lnTo>
                  <a:pt x="108889" y="10248"/>
                </a:lnTo>
                <a:lnTo>
                  <a:pt x="105994" y="11252"/>
                </a:lnTo>
                <a:lnTo>
                  <a:pt x="75920" y="34988"/>
                </a:lnTo>
                <a:lnTo>
                  <a:pt x="75438" y="37185"/>
                </a:lnTo>
                <a:lnTo>
                  <a:pt x="77203" y="40970"/>
                </a:lnTo>
                <a:lnTo>
                  <a:pt x="78016" y="41617"/>
                </a:lnTo>
                <a:lnTo>
                  <a:pt x="80264" y="42100"/>
                </a:lnTo>
                <a:lnTo>
                  <a:pt x="81267" y="41871"/>
                </a:lnTo>
                <a:lnTo>
                  <a:pt x="82156" y="41135"/>
                </a:lnTo>
                <a:lnTo>
                  <a:pt x="107010" y="21590"/>
                </a:lnTo>
                <a:lnTo>
                  <a:pt x="107251" y="21590"/>
                </a:lnTo>
                <a:lnTo>
                  <a:pt x="107365" y="94792"/>
                </a:lnTo>
                <a:lnTo>
                  <a:pt x="107823" y="95910"/>
                </a:lnTo>
                <a:lnTo>
                  <a:pt x="109677" y="97840"/>
                </a:lnTo>
                <a:lnTo>
                  <a:pt x="110832" y="98323"/>
                </a:lnTo>
                <a:lnTo>
                  <a:pt x="113563" y="98323"/>
                </a:lnTo>
                <a:lnTo>
                  <a:pt x="114706" y="97840"/>
                </a:lnTo>
                <a:lnTo>
                  <a:pt x="116560" y="95910"/>
                </a:lnTo>
                <a:lnTo>
                  <a:pt x="117017" y="94792"/>
                </a:lnTo>
                <a:lnTo>
                  <a:pt x="117017" y="1379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8" name="object 298" descr=""/>
          <p:cNvSpPr/>
          <p:nvPr/>
        </p:nvSpPr>
        <p:spPr>
          <a:xfrm>
            <a:off x="9225640" y="9606774"/>
            <a:ext cx="33020" cy="109855"/>
          </a:xfrm>
          <a:custGeom>
            <a:avLst/>
            <a:gdLst/>
            <a:ahLst/>
            <a:cxnLst/>
            <a:rect l="l" t="t" r="r" b="b"/>
            <a:pathLst>
              <a:path w="33020" h="109854">
                <a:moveTo>
                  <a:pt x="5207" y="0"/>
                </a:moveTo>
                <a:lnTo>
                  <a:pt x="1193" y="0"/>
                </a:lnTo>
                <a:lnTo>
                  <a:pt x="673" y="393"/>
                </a:lnTo>
                <a:lnTo>
                  <a:pt x="25" y="2006"/>
                </a:lnTo>
                <a:lnTo>
                  <a:pt x="152" y="2654"/>
                </a:lnTo>
                <a:lnTo>
                  <a:pt x="10631" y="14378"/>
                </a:lnTo>
                <a:lnTo>
                  <a:pt x="17719" y="26750"/>
                </a:lnTo>
                <a:lnTo>
                  <a:pt x="21974" y="40254"/>
                </a:lnTo>
                <a:lnTo>
                  <a:pt x="23393" y="54889"/>
                </a:lnTo>
                <a:lnTo>
                  <a:pt x="21974" y="69526"/>
                </a:lnTo>
                <a:lnTo>
                  <a:pt x="17719" y="83032"/>
                </a:lnTo>
                <a:lnTo>
                  <a:pt x="10631" y="95405"/>
                </a:lnTo>
                <a:lnTo>
                  <a:pt x="711" y="106641"/>
                </a:lnTo>
                <a:lnTo>
                  <a:pt x="152" y="107213"/>
                </a:lnTo>
                <a:lnTo>
                  <a:pt x="0" y="107873"/>
                </a:lnTo>
                <a:lnTo>
                  <a:pt x="571" y="109410"/>
                </a:lnTo>
                <a:lnTo>
                  <a:pt x="1104" y="109778"/>
                </a:lnTo>
                <a:lnTo>
                  <a:pt x="5207" y="109778"/>
                </a:lnTo>
                <a:lnTo>
                  <a:pt x="31152" y="69667"/>
                </a:lnTo>
                <a:lnTo>
                  <a:pt x="32562" y="54889"/>
                </a:lnTo>
                <a:lnTo>
                  <a:pt x="31152" y="40109"/>
                </a:lnTo>
                <a:lnTo>
                  <a:pt x="26922" y="26535"/>
                </a:lnTo>
                <a:lnTo>
                  <a:pt x="19870" y="14168"/>
                </a:lnTo>
                <a:lnTo>
                  <a:pt x="9994" y="3009"/>
                </a:lnTo>
                <a:lnTo>
                  <a:pt x="7899" y="1003"/>
                </a:lnTo>
                <a:lnTo>
                  <a:pt x="520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99" name="object 299" descr=""/>
          <p:cNvPicPr/>
          <p:nvPr/>
        </p:nvPicPr>
        <p:blipFill>
          <a:blip r:embed="rId181" cstate="print"/>
          <a:stretch>
            <a:fillRect/>
          </a:stretch>
        </p:blipFill>
        <p:spPr>
          <a:xfrm>
            <a:off x="9363823" y="9603113"/>
            <a:ext cx="2435491" cy="112107"/>
          </a:xfrm>
          <a:prstGeom prst="rect">
            <a:avLst/>
          </a:prstGeom>
        </p:spPr>
      </p:pic>
      <p:pic>
        <p:nvPicPr>
          <p:cNvPr id="300" name="object 300" descr=""/>
          <p:cNvPicPr/>
          <p:nvPr/>
        </p:nvPicPr>
        <p:blipFill>
          <a:blip r:embed="rId182" cstate="print"/>
          <a:stretch>
            <a:fillRect/>
          </a:stretch>
        </p:blipFill>
        <p:spPr>
          <a:xfrm>
            <a:off x="11881357" y="9605922"/>
            <a:ext cx="2434145" cy="108590"/>
          </a:xfrm>
          <a:prstGeom prst="rect">
            <a:avLst/>
          </a:prstGeom>
        </p:spPr>
      </p:pic>
      <p:pic>
        <p:nvPicPr>
          <p:cNvPr id="301" name="object 301" descr=""/>
          <p:cNvPicPr/>
          <p:nvPr/>
        </p:nvPicPr>
        <p:blipFill>
          <a:blip r:embed="rId183" cstate="print"/>
          <a:stretch>
            <a:fillRect/>
          </a:stretch>
        </p:blipFill>
        <p:spPr>
          <a:xfrm>
            <a:off x="10493738" y="8073160"/>
            <a:ext cx="3461260" cy="734117"/>
          </a:xfrm>
          <a:prstGeom prst="rect">
            <a:avLst/>
          </a:prstGeom>
        </p:spPr>
      </p:pic>
      <p:pic>
        <p:nvPicPr>
          <p:cNvPr id="302" name="object 302" descr=""/>
          <p:cNvPicPr/>
          <p:nvPr/>
        </p:nvPicPr>
        <p:blipFill>
          <a:blip r:embed="rId184" cstate="print"/>
          <a:stretch>
            <a:fillRect/>
          </a:stretch>
        </p:blipFill>
        <p:spPr>
          <a:xfrm>
            <a:off x="14397545" y="9606513"/>
            <a:ext cx="1347508" cy="108118"/>
          </a:xfrm>
          <a:prstGeom prst="rect">
            <a:avLst/>
          </a:prstGeom>
        </p:spPr>
      </p:pic>
      <p:sp>
        <p:nvSpPr>
          <p:cNvPr id="303" name="object 303" descr=""/>
          <p:cNvSpPr/>
          <p:nvPr/>
        </p:nvSpPr>
        <p:spPr>
          <a:xfrm>
            <a:off x="9045145" y="9835370"/>
            <a:ext cx="33020" cy="109855"/>
          </a:xfrm>
          <a:custGeom>
            <a:avLst/>
            <a:gdLst/>
            <a:ahLst/>
            <a:cxnLst/>
            <a:rect l="l" t="t" r="r" b="b"/>
            <a:pathLst>
              <a:path w="33020" h="109854">
                <a:moveTo>
                  <a:pt x="31432" y="0"/>
                </a:moveTo>
                <a:lnTo>
                  <a:pt x="27343" y="0"/>
                </a:lnTo>
                <a:lnTo>
                  <a:pt x="24637" y="1003"/>
                </a:lnTo>
                <a:lnTo>
                  <a:pt x="1407" y="40109"/>
                </a:lnTo>
                <a:lnTo>
                  <a:pt x="0" y="54889"/>
                </a:lnTo>
                <a:lnTo>
                  <a:pt x="1407" y="69669"/>
                </a:lnTo>
                <a:lnTo>
                  <a:pt x="22555" y="106768"/>
                </a:lnTo>
                <a:lnTo>
                  <a:pt x="27343" y="109778"/>
                </a:lnTo>
                <a:lnTo>
                  <a:pt x="31356" y="109778"/>
                </a:lnTo>
                <a:lnTo>
                  <a:pt x="31876" y="109385"/>
                </a:lnTo>
                <a:lnTo>
                  <a:pt x="32524" y="107772"/>
                </a:lnTo>
                <a:lnTo>
                  <a:pt x="32397" y="107124"/>
                </a:lnTo>
                <a:lnTo>
                  <a:pt x="21919" y="95405"/>
                </a:lnTo>
                <a:lnTo>
                  <a:pt x="14830" y="83032"/>
                </a:lnTo>
                <a:lnTo>
                  <a:pt x="10575" y="69526"/>
                </a:lnTo>
                <a:lnTo>
                  <a:pt x="9156" y="54889"/>
                </a:lnTo>
                <a:lnTo>
                  <a:pt x="10575" y="40254"/>
                </a:lnTo>
                <a:lnTo>
                  <a:pt x="14830" y="26750"/>
                </a:lnTo>
                <a:lnTo>
                  <a:pt x="21919" y="14378"/>
                </a:lnTo>
                <a:lnTo>
                  <a:pt x="32397" y="2578"/>
                </a:lnTo>
                <a:lnTo>
                  <a:pt x="32550" y="1905"/>
                </a:lnTo>
                <a:lnTo>
                  <a:pt x="31978" y="381"/>
                </a:lnTo>
                <a:lnTo>
                  <a:pt x="3143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4" name="object 304" descr=""/>
          <p:cNvSpPr/>
          <p:nvPr/>
        </p:nvSpPr>
        <p:spPr>
          <a:xfrm>
            <a:off x="9122356" y="9844416"/>
            <a:ext cx="57785" cy="89535"/>
          </a:xfrm>
          <a:custGeom>
            <a:avLst/>
            <a:gdLst/>
            <a:ahLst/>
            <a:cxnLst/>
            <a:rect l="l" t="t" r="r" b="b"/>
            <a:pathLst>
              <a:path w="57784" h="89534">
                <a:moveTo>
                  <a:pt x="37719" y="0"/>
                </a:moveTo>
                <a:lnTo>
                  <a:pt x="28714" y="0"/>
                </a:lnTo>
                <a:lnTo>
                  <a:pt x="22001" y="414"/>
                </a:lnTo>
                <a:lnTo>
                  <a:pt x="0" y="10007"/>
                </a:lnTo>
                <a:lnTo>
                  <a:pt x="1295" y="13639"/>
                </a:lnTo>
                <a:lnTo>
                  <a:pt x="1968" y="14287"/>
                </a:lnTo>
                <a:lnTo>
                  <a:pt x="4064" y="15024"/>
                </a:lnTo>
                <a:lnTo>
                  <a:pt x="5029" y="14960"/>
                </a:lnTo>
                <a:lnTo>
                  <a:pt x="5918" y="14477"/>
                </a:lnTo>
                <a:lnTo>
                  <a:pt x="13398" y="10299"/>
                </a:lnTo>
                <a:lnTo>
                  <a:pt x="20586" y="8204"/>
                </a:lnTo>
                <a:lnTo>
                  <a:pt x="33858" y="8204"/>
                </a:lnTo>
                <a:lnTo>
                  <a:pt x="38709" y="9690"/>
                </a:lnTo>
                <a:lnTo>
                  <a:pt x="45377" y="15646"/>
                </a:lnTo>
                <a:lnTo>
                  <a:pt x="47053" y="19989"/>
                </a:lnTo>
                <a:lnTo>
                  <a:pt x="47053" y="32537"/>
                </a:lnTo>
                <a:lnTo>
                  <a:pt x="15526" y="69243"/>
                </a:lnTo>
                <a:lnTo>
                  <a:pt x="1816" y="80352"/>
                </a:lnTo>
                <a:lnTo>
                  <a:pt x="723" y="82562"/>
                </a:lnTo>
                <a:lnTo>
                  <a:pt x="723" y="86347"/>
                </a:lnTo>
                <a:lnTo>
                  <a:pt x="1130" y="87261"/>
                </a:lnTo>
                <a:lnTo>
                  <a:pt x="2730" y="88874"/>
                </a:lnTo>
                <a:lnTo>
                  <a:pt x="3695" y="89280"/>
                </a:lnTo>
                <a:lnTo>
                  <a:pt x="54571" y="89280"/>
                </a:lnTo>
                <a:lnTo>
                  <a:pt x="55511" y="88874"/>
                </a:lnTo>
                <a:lnTo>
                  <a:pt x="57048" y="87261"/>
                </a:lnTo>
                <a:lnTo>
                  <a:pt x="57429" y="86347"/>
                </a:lnTo>
                <a:lnTo>
                  <a:pt x="57429" y="84162"/>
                </a:lnTo>
                <a:lnTo>
                  <a:pt x="57023" y="83210"/>
                </a:lnTo>
                <a:lnTo>
                  <a:pt x="55410" y="81597"/>
                </a:lnTo>
                <a:lnTo>
                  <a:pt x="54495" y="81191"/>
                </a:lnTo>
                <a:lnTo>
                  <a:pt x="14236" y="81191"/>
                </a:lnTo>
                <a:lnTo>
                  <a:pt x="14122" y="80949"/>
                </a:lnTo>
                <a:lnTo>
                  <a:pt x="42429" y="55393"/>
                </a:lnTo>
                <a:lnTo>
                  <a:pt x="57061" y="24968"/>
                </a:lnTo>
                <a:lnTo>
                  <a:pt x="57061" y="17094"/>
                </a:lnTo>
                <a:lnTo>
                  <a:pt x="54597" y="10960"/>
                </a:lnTo>
                <a:lnTo>
                  <a:pt x="44704" y="2184"/>
                </a:lnTo>
                <a:lnTo>
                  <a:pt x="3771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5" name="object 305" descr=""/>
          <p:cNvSpPr/>
          <p:nvPr/>
        </p:nvSpPr>
        <p:spPr>
          <a:xfrm>
            <a:off x="9225640" y="9835374"/>
            <a:ext cx="33020" cy="109855"/>
          </a:xfrm>
          <a:custGeom>
            <a:avLst/>
            <a:gdLst/>
            <a:ahLst/>
            <a:cxnLst/>
            <a:rect l="l" t="t" r="r" b="b"/>
            <a:pathLst>
              <a:path w="33020" h="109854">
                <a:moveTo>
                  <a:pt x="5207" y="0"/>
                </a:moveTo>
                <a:lnTo>
                  <a:pt x="1193" y="0"/>
                </a:lnTo>
                <a:lnTo>
                  <a:pt x="673" y="393"/>
                </a:lnTo>
                <a:lnTo>
                  <a:pt x="25" y="2006"/>
                </a:lnTo>
                <a:lnTo>
                  <a:pt x="152" y="2654"/>
                </a:lnTo>
                <a:lnTo>
                  <a:pt x="10631" y="14378"/>
                </a:lnTo>
                <a:lnTo>
                  <a:pt x="17719" y="26750"/>
                </a:lnTo>
                <a:lnTo>
                  <a:pt x="21974" y="40254"/>
                </a:lnTo>
                <a:lnTo>
                  <a:pt x="23393" y="54889"/>
                </a:lnTo>
                <a:lnTo>
                  <a:pt x="21974" y="69526"/>
                </a:lnTo>
                <a:lnTo>
                  <a:pt x="17719" y="83032"/>
                </a:lnTo>
                <a:lnTo>
                  <a:pt x="10631" y="95405"/>
                </a:lnTo>
                <a:lnTo>
                  <a:pt x="711" y="106641"/>
                </a:lnTo>
                <a:lnTo>
                  <a:pt x="152" y="107213"/>
                </a:lnTo>
                <a:lnTo>
                  <a:pt x="0" y="107873"/>
                </a:lnTo>
                <a:lnTo>
                  <a:pt x="571" y="109410"/>
                </a:lnTo>
                <a:lnTo>
                  <a:pt x="1104" y="109778"/>
                </a:lnTo>
                <a:lnTo>
                  <a:pt x="5207" y="109778"/>
                </a:lnTo>
                <a:lnTo>
                  <a:pt x="31152" y="69667"/>
                </a:lnTo>
                <a:lnTo>
                  <a:pt x="32562" y="54889"/>
                </a:lnTo>
                <a:lnTo>
                  <a:pt x="31152" y="40109"/>
                </a:lnTo>
                <a:lnTo>
                  <a:pt x="26922" y="26535"/>
                </a:lnTo>
                <a:lnTo>
                  <a:pt x="19870" y="14168"/>
                </a:lnTo>
                <a:lnTo>
                  <a:pt x="9994" y="3009"/>
                </a:lnTo>
                <a:lnTo>
                  <a:pt x="7899" y="1003"/>
                </a:lnTo>
                <a:lnTo>
                  <a:pt x="520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06" name="object 306" descr=""/>
          <p:cNvPicPr/>
          <p:nvPr/>
        </p:nvPicPr>
        <p:blipFill>
          <a:blip r:embed="rId185" cstate="print"/>
          <a:stretch>
            <a:fillRect/>
          </a:stretch>
        </p:blipFill>
        <p:spPr>
          <a:xfrm>
            <a:off x="9372212" y="9831747"/>
            <a:ext cx="2728445" cy="111964"/>
          </a:xfrm>
          <a:prstGeom prst="rect">
            <a:avLst/>
          </a:prstGeom>
        </p:spPr>
      </p:pic>
      <p:pic>
        <p:nvPicPr>
          <p:cNvPr id="307" name="object 307" descr=""/>
          <p:cNvPicPr/>
          <p:nvPr/>
        </p:nvPicPr>
        <p:blipFill>
          <a:blip r:embed="rId186" cstate="print"/>
          <a:stretch>
            <a:fillRect/>
          </a:stretch>
        </p:blipFill>
        <p:spPr>
          <a:xfrm>
            <a:off x="12205084" y="9836340"/>
            <a:ext cx="1071910" cy="103784"/>
          </a:xfrm>
          <a:prstGeom prst="rect">
            <a:avLst/>
          </a:prstGeom>
        </p:spPr>
      </p:pic>
      <p:pic>
        <p:nvPicPr>
          <p:cNvPr id="308" name="object 308" descr=""/>
          <p:cNvPicPr/>
          <p:nvPr/>
        </p:nvPicPr>
        <p:blipFill>
          <a:blip r:embed="rId187" cstate="print"/>
          <a:stretch>
            <a:fillRect/>
          </a:stretch>
        </p:blipFill>
        <p:spPr>
          <a:xfrm>
            <a:off x="13366776" y="9835117"/>
            <a:ext cx="2337426" cy="107988"/>
          </a:xfrm>
          <a:prstGeom prst="rect">
            <a:avLst/>
          </a:prstGeom>
        </p:spPr>
      </p:pic>
      <p:pic>
        <p:nvPicPr>
          <p:cNvPr id="309" name="object 309" descr=""/>
          <p:cNvPicPr/>
          <p:nvPr/>
        </p:nvPicPr>
        <p:blipFill>
          <a:blip r:embed="rId188" cstate="print"/>
          <a:stretch>
            <a:fillRect/>
          </a:stretch>
        </p:blipFill>
        <p:spPr>
          <a:xfrm>
            <a:off x="9363474" y="10060347"/>
            <a:ext cx="1333484" cy="111484"/>
          </a:xfrm>
          <a:prstGeom prst="rect">
            <a:avLst/>
          </a:prstGeom>
        </p:spPr>
      </p:pic>
      <p:sp>
        <p:nvSpPr>
          <p:cNvPr id="310" name="object 310" descr=""/>
          <p:cNvSpPr/>
          <p:nvPr/>
        </p:nvSpPr>
        <p:spPr>
          <a:xfrm>
            <a:off x="9045145" y="10292570"/>
            <a:ext cx="33020" cy="109855"/>
          </a:xfrm>
          <a:custGeom>
            <a:avLst/>
            <a:gdLst/>
            <a:ahLst/>
            <a:cxnLst/>
            <a:rect l="l" t="t" r="r" b="b"/>
            <a:pathLst>
              <a:path w="33020" h="109854">
                <a:moveTo>
                  <a:pt x="31432" y="0"/>
                </a:moveTo>
                <a:lnTo>
                  <a:pt x="27343" y="0"/>
                </a:lnTo>
                <a:lnTo>
                  <a:pt x="24637" y="1003"/>
                </a:lnTo>
                <a:lnTo>
                  <a:pt x="1407" y="40109"/>
                </a:lnTo>
                <a:lnTo>
                  <a:pt x="0" y="54889"/>
                </a:lnTo>
                <a:lnTo>
                  <a:pt x="1407" y="69669"/>
                </a:lnTo>
                <a:lnTo>
                  <a:pt x="22555" y="106768"/>
                </a:lnTo>
                <a:lnTo>
                  <a:pt x="27343" y="109778"/>
                </a:lnTo>
                <a:lnTo>
                  <a:pt x="31356" y="109778"/>
                </a:lnTo>
                <a:lnTo>
                  <a:pt x="31876" y="109385"/>
                </a:lnTo>
                <a:lnTo>
                  <a:pt x="32524" y="107772"/>
                </a:lnTo>
                <a:lnTo>
                  <a:pt x="32397" y="107124"/>
                </a:lnTo>
                <a:lnTo>
                  <a:pt x="21919" y="95405"/>
                </a:lnTo>
                <a:lnTo>
                  <a:pt x="14830" y="83032"/>
                </a:lnTo>
                <a:lnTo>
                  <a:pt x="10575" y="69526"/>
                </a:lnTo>
                <a:lnTo>
                  <a:pt x="9156" y="54889"/>
                </a:lnTo>
                <a:lnTo>
                  <a:pt x="10575" y="40254"/>
                </a:lnTo>
                <a:lnTo>
                  <a:pt x="14830" y="26750"/>
                </a:lnTo>
                <a:lnTo>
                  <a:pt x="21919" y="14378"/>
                </a:lnTo>
                <a:lnTo>
                  <a:pt x="32397" y="2578"/>
                </a:lnTo>
                <a:lnTo>
                  <a:pt x="32550" y="1905"/>
                </a:lnTo>
                <a:lnTo>
                  <a:pt x="31978" y="381"/>
                </a:lnTo>
                <a:lnTo>
                  <a:pt x="3143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1" name="object 311" descr=""/>
          <p:cNvSpPr/>
          <p:nvPr/>
        </p:nvSpPr>
        <p:spPr>
          <a:xfrm>
            <a:off x="9122309" y="10292575"/>
            <a:ext cx="135890" cy="109855"/>
          </a:xfrm>
          <a:custGeom>
            <a:avLst/>
            <a:gdLst/>
            <a:ahLst/>
            <a:cxnLst/>
            <a:rect l="l" t="t" r="r" b="b"/>
            <a:pathLst>
              <a:path w="135890" h="109854">
                <a:moveTo>
                  <a:pt x="59156" y="72986"/>
                </a:moveTo>
                <a:lnTo>
                  <a:pt x="57785" y="64643"/>
                </a:lnTo>
                <a:lnTo>
                  <a:pt x="53670" y="58178"/>
                </a:lnTo>
                <a:lnTo>
                  <a:pt x="46812" y="53606"/>
                </a:lnTo>
                <a:lnTo>
                  <a:pt x="37198" y="50901"/>
                </a:lnTo>
                <a:lnTo>
                  <a:pt x="46012" y="47523"/>
                </a:lnTo>
                <a:lnTo>
                  <a:pt x="52311" y="42887"/>
                </a:lnTo>
                <a:lnTo>
                  <a:pt x="56095" y="36779"/>
                </a:lnTo>
                <a:lnTo>
                  <a:pt x="57353" y="29184"/>
                </a:lnTo>
                <a:lnTo>
                  <a:pt x="57353" y="23075"/>
                </a:lnTo>
                <a:lnTo>
                  <a:pt x="54825" y="18186"/>
                </a:lnTo>
                <a:lnTo>
                  <a:pt x="44767" y="10871"/>
                </a:lnTo>
                <a:lnTo>
                  <a:pt x="37884" y="9055"/>
                </a:lnTo>
                <a:lnTo>
                  <a:pt x="20916" y="9055"/>
                </a:lnTo>
                <a:lnTo>
                  <a:pt x="12954" y="10845"/>
                </a:lnTo>
                <a:lnTo>
                  <a:pt x="4178" y="14947"/>
                </a:lnTo>
                <a:lnTo>
                  <a:pt x="3454" y="15760"/>
                </a:lnTo>
                <a:lnTo>
                  <a:pt x="2654" y="18021"/>
                </a:lnTo>
                <a:lnTo>
                  <a:pt x="2654" y="19100"/>
                </a:lnTo>
                <a:lnTo>
                  <a:pt x="14795" y="18770"/>
                </a:lnTo>
                <a:lnTo>
                  <a:pt x="21399" y="17119"/>
                </a:lnTo>
                <a:lnTo>
                  <a:pt x="34417" y="17119"/>
                </a:lnTo>
                <a:lnTo>
                  <a:pt x="39370" y="18313"/>
                </a:lnTo>
                <a:lnTo>
                  <a:pt x="46126" y="23063"/>
                </a:lnTo>
                <a:lnTo>
                  <a:pt x="47815" y="26416"/>
                </a:lnTo>
                <a:lnTo>
                  <a:pt x="47815" y="35991"/>
                </a:lnTo>
                <a:lnTo>
                  <a:pt x="45351" y="40055"/>
                </a:lnTo>
                <a:lnTo>
                  <a:pt x="35547" y="45847"/>
                </a:lnTo>
                <a:lnTo>
                  <a:pt x="28422" y="47282"/>
                </a:lnTo>
                <a:lnTo>
                  <a:pt x="16408" y="47282"/>
                </a:lnTo>
                <a:lnTo>
                  <a:pt x="15443" y="47688"/>
                </a:lnTo>
                <a:lnTo>
                  <a:pt x="13830" y="49288"/>
                </a:lnTo>
                <a:lnTo>
                  <a:pt x="13436" y="50228"/>
                </a:lnTo>
                <a:lnTo>
                  <a:pt x="13436" y="52324"/>
                </a:lnTo>
                <a:lnTo>
                  <a:pt x="13830" y="53238"/>
                </a:lnTo>
                <a:lnTo>
                  <a:pt x="15443" y="54851"/>
                </a:lnTo>
                <a:lnTo>
                  <a:pt x="16408" y="55245"/>
                </a:lnTo>
                <a:lnTo>
                  <a:pt x="29718" y="55245"/>
                </a:lnTo>
                <a:lnTo>
                  <a:pt x="37439" y="56692"/>
                </a:lnTo>
                <a:lnTo>
                  <a:pt x="47091" y="62496"/>
                </a:lnTo>
                <a:lnTo>
                  <a:pt x="49504" y="66827"/>
                </a:lnTo>
                <a:lnTo>
                  <a:pt x="49504" y="72618"/>
                </a:lnTo>
                <a:lnTo>
                  <a:pt x="48044" y="80860"/>
                </a:lnTo>
                <a:lnTo>
                  <a:pt x="43649" y="86753"/>
                </a:lnTo>
                <a:lnTo>
                  <a:pt x="36334" y="90284"/>
                </a:lnTo>
                <a:lnTo>
                  <a:pt x="26098" y="91452"/>
                </a:lnTo>
                <a:lnTo>
                  <a:pt x="19265" y="91452"/>
                </a:lnTo>
                <a:lnTo>
                  <a:pt x="12382" y="89712"/>
                </a:lnTo>
                <a:lnTo>
                  <a:pt x="4508" y="85775"/>
                </a:lnTo>
                <a:lnTo>
                  <a:pt x="3492" y="85725"/>
                </a:lnTo>
                <a:lnTo>
                  <a:pt x="1397" y="86436"/>
                </a:lnTo>
                <a:lnTo>
                  <a:pt x="723" y="87147"/>
                </a:lnTo>
                <a:lnTo>
                  <a:pt x="0" y="89319"/>
                </a:lnTo>
                <a:lnTo>
                  <a:pt x="0" y="90424"/>
                </a:lnTo>
                <a:lnTo>
                  <a:pt x="18453" y="99529"/>
                </a:lnTo>
                <a:lnTo>
                  <a:pt x="37033" y="99529"/>
                </a:lnTo>
                <a:lnTo>
                  <a:pt x="45085" y="97243"/>
                </a:lnTo>
                <a:lnTo>
                  <a:pt x="56337" y="88061"/>
                </a:lnTo>
                <a:lnTo>
                  <a:pt x="59156" y="81521"/>
                </a:lnTo>
                <a:lnTo>
                  <a:pt x="59156" y="72986"/>
                </a:lnTo>
                <a:close/>
              </a:path>
              <a:path w="135890" h="109854">
                <a:moveTo>
                  <a:pt x="135890" y="54889"/>
                </a:moveTo>
                <a:lnTo>
                  <a:pt x="123190" y="14173"/>
                </a:lnTo>
                <a:lnTo>
                  <a:pt x="108534" y="0"/>
                </a:lnTo>
                <a:lnTo>
                  <a:pt x="104521" y="0"/>
                </a:lnTo>
                <a:lnTo>
                  <a:pt x="104000" y="393"/>
                </a:lnTo>
                <a:lnTo>
                  <a:pt x="103352" y="2006"/>
                </a:lnTo>
                <a:lnTo>
                  <a:pt x="103479" y="2654"/>
                </a:lnTo>
                <a:lnTo>
                  <a:pt x="113957" y="14389"/>
                </a:lnTo>
                <a:lnTo>
                  <a:pt x="121043" y="26758"/>
                </a:lnTo>
                <a:lnTo>
                  <a:pt x="125298" y="40259"/>
                </a:lnTo>
                <a:lnTo>
                  <a:pt x="126720" y="54889"/>
                </a:lnTo>
                <a:lnTo>
                  <a:pt x="125298" y="69532"/>
                </a:lnTo>
                <a:lnTo>
                  <a:pt x="121043" y="83032"/>
                </a:lnTo>
                <a:lnTo>
                  <a:pt x="113957" y="95415"/>
                </a:lnTo>
                <a:lnTo>
                  <a:pt x="104038" y="106641"/>
                </a:lnTo>
                <a:lnTo>
                  <a:pt x="103479" y="107213"/>
                </a:lnTo>
                <a:lnTo>
                  <a:pt x="103327" y="107873"/>
                </a:lnTo>
                <a:lnTo>
                  <a:pt x="103898" y="109410"/>
                </a:lnTo>
                <a:lnTo>
                  <a:pt x="104432" y="109778"/>
                </a:lnTo>
                <a:lnTo>
                  <a:pt x="108534" y="109778"/>
                </a:lnTo>
                <a:lnTo>
                  <a:pt x="134480" y="69672"/>
                </a:lnTo>
                <a:lnTo>
                  <a:pt x="135890" y="5488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12" name="object 312" descr=""/>
          <p:cNvPicPr/>
          <p:nvPr/>
        </p:nvPicPr>
        <p:blipFill>
          <a:blip r:embed="rId189" cstate="print"/>
          <a:stretch>
            <a:fillRect/>
          </a:stretch>
        </p:blipFill>
        <p:spPr>
          <a:xfrm>
            <a:off x="9368687" y="10291319"/>
            <a:ext cx="1908528" cy="109593"/>
          </a:xfrm>
          <a:prstGeom prst="rect">
            <a:avLst/>
          </a:prstGeom>
        </p:spPr>
      </p:pic>
      <p:pic>
        <p:nvPicPr>
          <p:cNvPr id="313" name="object 313" descr=""/>
          <p:cNvPicPr/>
          <p:nvPr/>
        </p:nvPicPr>
        <p:blipFill>
          <a:blip r:embed="rId190" cstate="print"/>
          <a:stretch>
            <a:fillRect/>
          </a:stretch>
        </p:blipFill>
        <p:spPr>
          <a:xfrm>
            <a:off x="11377308" y="10291715"/>
            <a:ext cx="2487855" cy="109794"/>
          </a:xfrm>
          <a:prstGeom prst="rect">
            <a:avLst/>
          </a:prstGeom>
        </p:spPr>
      </p:pic>
      <p:pic>
        <p:nvPicPr>
          <p:cNvPr id="314" name="object 314" descr=""/>
          <p:cNvPicPr/>
          <p:nvPr/>
        </p:nvPicPr>
        <p:blipFill>
          <a:blip r:embed="rId191" cstate="print"/>
          <a:stretch>
            <a:fillRect/>
          </a:stretch>
        </p:blipFill>
        <p:spPr>
          <a:xfrm>
            <a:off x="13967426" y="10292924"/>
            <a:ext cx="1552517" cy="107508"/>
          </a:xfrm>
          <a:prstGeom prst="rect">
            <a:avLst/>
          </a:prstGeom>
        </p:spPr>
      </p:pic>
      <p:grpSp>
        <p:nvGrpSpPr>
          <p:cNvPr id="315" name="object 315" descr=""/>
          <p:cNvGrpSpPr/>
          <p:nvPr/>
        </p:nvGrpSpPr>
        <p:grpSpPr>
          <a:xfrm>
            <a:off x="9374346" y="10522329"/>
            <a:ext cx="256540" cy="102870"/>
            <a:chOff x="9374346" y="10522329"/>
            <a:chExt cx="256540" cy="102870"/>
          </a:xfrm>
        </p:grpSpPr>
        <p:pic>
          <p:nvPicPr>
            <p:cNvPr id="316" name="object 316" descr="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9374346" y="10523825"/>
              <a:ext cx="89397" cy="100495"/>
            </a:xfrm>
            <a:prstGeom prst="rect">
              <a:avLst/>
            </a:prstGeom>
          </p:spPr>
        </p:pic>
        <p:pic>
          <p:nvPicPr>
            <p:cNvPr id="317" name="object 317" descr=""/>
            <p:cNvPicPr/>
            <p:nvPr/>
          </p:nvPicPr>
          <p:blipFill>
            <a:blip r:embed="rId193" cstate="print"/>
            <a:stretch>
              <a:fillRect/>
            </a:stretch>
          </p:blipFill>
          <p:spPr>
            <a:xfrm>
              <a:off x="9489626" y="10522329"/>
              <a:ext cx="92920" cy="102146"/>
            </a:xfrm>
            <a:prstGeom prst="rect">
              <a:avLst/>
            </a:prstGeom>
          </p:spPr>
        </p:pic>
        <p:sp>
          <p:nvSpPr>
            <p:cNvPr id="318" name="object 318" descr=""/>
            <p:cNvSpPr/>
            <p:nvPr/>
          </p:nvSpPr>
          <p:spPr>
            <a:xfrm>
              <a:off x="9602901" y="10596323"/>
              <a:ext cx="27940" cy="28575"/>
            </a:xfrm>
            <a:custGeom>
              <a:avLst/>
              <a:gdLst/>
              <a:ahLst/>
              <a:cxnLst/>
              <a:rect l="l" t="t" r="r" b="b"/>
              <a:pathLst>
                <a:path w="27940" h="28575">
                  <a:moveTo>
                    <a:pt x="6654" y="0"/>
                  </a:moveTo>
                  <a:lnTo>
                    <a:pt x="3848" y="0"/>
                  </a:lnTo>
                  <a:lnTo>
                    <a:pt x="2616" y="444"/>
                  </a:lnTo>
                  <a:lnTo>
                    <a:pt x="520" y="2222"/>
                  </a:lnTo>
                  <a:lnTo>
                    <a:pt x="0" y="3352"/>
                  </a:lnTo>
                  <a:lnTo>
                    <a:pt x="0" y="6083"/>
                  </a:lnTo>
                  <a:lnTo>
                    <a:pt x="482" y="7239"/>
                  </a:lnTo>
                  <a:lnTo>
                    <a:pt x="8280" y="15201"/>
                  </a:lnTo>
                  <a:lnTo>
                    <a:pt x="13957" y="21323"/>
                  </a:lnTo>
                  <a:lnTo>
                    <a:pt x="18465" y="26555"/>
                  </a:lnTo>
                  <a:lnTo>
                    <a:pt x="19342" y="27597"/>
                  </a:lnTo>
                  <a:lnTo>
                    <a:pt x="20472" y="28181"/>
                  </a:lnTo>
                  <a:lnTo>
                    <a:pt x="27444" y="22644"/>
                  </a:lnTo>
                  <a:lnTo>
                    <a:pt x="27076" y="21450"/>
                  </a:lnTo>
                  <a:lnTo>
                    <a:pt x="16468" y="9632"/>
                  </a:lnTo>
                  <a:lnTo>
                    <a:pt x="12380" y="5217"/>
                  </a:lnTo>
                  <a:lnTo>
                    <a:pt x="7848" y="482"/>
                  </a:lnTo>
                  <a:lnTo>
                    <a:pt x="665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19" name="object 319" descr=""/>
          <p:cNvGrpSpPr/>
          <p:nvPr/>
        </p:nvGrpSpPr>
        <p:grpSpPr>
          <a:xfrm>
            <a:off x="9729580" y="10517192"/>
            <a:ext cx="2849880" cy="112395"/>
            <a:chOff x="9729580" y="10517192"/>
            <a:chExt cx="2849880" cy="112395"/>
          </a:xfrm>
        </p:grpSpPr>
        <p:pic>
          <p:nvPicPr>
            <p:cNvPr id="320" name="object 320" descr=""/>
            <p:cNvPicPr/>
            <p:nvPr/>
          </p:nvPicPr>
          <p:blipFill>
            <a:blip r:embed="rId194" cstate="print"/>
            <a:stretch>
              <a:fillRect/>
            </a:stretch>
          </p:blipFill>
          <p:spPr>
            <a:xfrm>
              <a:off x="9729580" y="10533596"/>
              <a:ext cx="85305" cy="87020"/>
            </a:xfrm>
            <a:prstGeom prst="rect">
              <a:avLst/>
            </a:prstGeom>
          </p:spPr>
        </p:pic>
        <p:sp>
          <p:nvSpPr>
            <p:cNvPr id="321" name="object 321" descr=""/>
            <p:cNvSpPr/>
            <p:nvPr/>
          </p:nvSpPr>
          <p:spPr>
            <a:xfrm>
              <a:off x="9842033" y="10571480"/>
              <a:ext cx="95250" cy="9525"/>
            </a:xfrm>
            <a:custGeom>
              <a:avLst/>
              <a:gdLst/>
              <a:ahLst/>
              <a:cxnLst/>
              <a:rect l="l" t="t" r="r" b="b"/>
              <a:pathLst>
                <a:path w="95250" h="9525">
                  <a:moveTo>
                    <a:pt x="91528" y="0"/>
                  </a:moveTo>
                  <a:lnTo>
                    <a:pt x="3289" y="0"/>
                  </a:lnTo>
                  <a:lnTo>
                    <a:pt x="2209" y="444"/>
                  </a:lnTo>
                  <a:lnTo>
                    <a:pt x="444" y="2209"/>
                  </a:lnTo>
                  <a:lnTo>
                    <a:pt x="0" y="3301"/>
                  </a:lnTo>
                  <a:lnTo>
                    <a:pt x="0" y="5867"/>
                  </a:lnTo>
                  <a:lnTo>
                    <a:pt x="444" y="6959"/>
                  </a:lnTo>
                  <a:lnTo>
                    <a:pt x="2209" y="8724"/>
                  </a:lnTo>
                  <a:lnTo>
                    <a:pt x="3289" y="9169"/>
                  </a:lnTo>
                  <a:lnTo>
                    <a:pt x="4584" y="9169"/>
                  </a:lnTo>
                  <a:lnTo>
                    <a:pt x="91528" y="9169"/>
                  </a:lnTo>
                  <a:lnTo>
                    <a:pt x="92621" y="8724"/>
                  </a:lnTo>
                  <a:lnTo>
                    <a:pt x="94386" y="6959"/>
                  </a:lnTo>
                  <a:lnTo>
                    <a:pt x="94818" y="5867"/>
                  </a:lnTo>
                  <a:lnTo>
                    <a:pt x="94818" y="3301"/>
                  </a:lnTo>
                  <a:lnTo>
                    <a:pt x="94386" y="2209"/>
                  </a:lnTo>
                  <a:lnTo>
                    <a:pt x="92621" y="444"/>
                  </a:lnTo>
                  <a:lnTo>
                    <a:pt x="9152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2" name="object 322" descr=""/>
            <p:cNvPicPr/>
            <p:nvPr/>
          </p:nvPicPr>
          <p:blipFill>
            <a:blip r:embed="rId195" cstate="print"/>
            <a:stretch>
              <a:fillRect/>
            </a:stretch>
          </p:blipFill>
          <p:spPr>
            <a:xfrm>
              <a:off x="9963280" y="10524180"/>
              <a:ext cx="84454" cy="96354"/>
            </a:xfrm>
            <a:prstGeom prst="rect">
              <a:avLst/>
            </a:prstGeom>
          </p:spPr>
        </p:pic>
        <p:sp>
          <p:nvSpPr>
            <p:cNvPr id="323" name="object 323" descr=""/>
            <p:cNvSpPr/>
            <p:nvPr/>
          </p:nvSpPr>
          <p:spPr>
            <a:xfrm>
              <a:off x="10077306" y="10571480"/>
              <a:ext cx="95250" cy="9525"/>
            </a:xfrm>
            <a:custGeom>
              <a:avLst/>
              <a:gdLst/>
              <a:ahLst/>
              <a:cxnLst/>
              <a:rect l="l" t="t" r="r" b="b"/>
              <a:pathLst>
                <a:path w="95250" h="9525">
                  <a:moveTo>
                    <a:pt x="91528" y="0"/>
                  </a:moveTo>
                  <a:lnTo>
                    <a:pt x="3276" y="0"/>
                  </a:lnTo>
                  <a:lnTo>
                    <a:pt x="2197" y="444"/>
                  </a:lnTo>
                  <a:lnTo>
                    <a:pt x="431" y="2209"/>
                  </a:lnTo>
                  <a:lnTo>
                    <a:pt x="0" y="3301"/>
                  </a:lnTo>
                  <a:lnTo>
                    <a:pt x="0" y="5867"/>
                  </a:lnTo>
                  <a:lnTo>
                    <a:pt x="431" y="6959"/>
                  </a:lnTo>
                  <a:lnTo>
                    <a:pt x="2197" y="8724"/>
                  </a:lnTo>
                  <a:lnTo>
                    <a:pt x="3276" y="9169"/>
                  </a:lnTo>
                  <a:lnTo>
                    <a:pt x="4572" y="9169"/>
                  </a:lnTo>
                  <a:lnTo>
                    <a:pt x="91528" y="9169"/>
                  </a:lnTo>
                  <a:lnTo>
                    <a:pt x="92608" y="8724"/>
                  </a:lnTo>
                  <a:lnTo>
                    <a:pt x="94373" y="6959"/>
                  </a:lnTo>
                  <a:lnTo>
                    <a:pt x="94818" y="5867"/>
                  </a:lnTo>
                  <a:lnTo>
                    <a:pt x="94818" y="3301"/>
                  </a:lnTo>
                  <a:lnTo>
                    <a:pt x="94373" y="2209"/>
                  </a:lnTo>
                  <a:lnTo>
                    <a:pt x="92608" y="444"/>
                  </a:lnTo>
                  <a:lnTo>
                    <a:pt x="9152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4" name="object 324" descr=""/>
            <p:cNvPicPr/>
            <p:nvPr/>
          </p:nvPicPr>
          <p:blipFill>
            <a:blip r:embed="rId196" cstate="print"/>
            <a:stretch>
              <a:fillRect/>
            </a:stretch>
          </p:blipFill>
          <p:spPr>
            <a:xfrm>
              <a:off x="10193075" y="10518391"/>
              <a:ext cx="207562" cy="102196"/>
            </a:xfrm>
            <a:prstGeom prst="rect">
              <a:avLst/>
            </a:prstGeom>
          </p:spPr>
        </p:pic>
        <p:pic>
          <p:nvPicPr>
            <p:cNvPr id="325" name="object 325" descr=""/>
            <p:cNvPicPr/>
            <p:nvPr/>
          </p:nvPicPr>
          <p:blipFill>
            <a:blip r:embed="rId197" cstate="print"/>
            <a:stretch>
              <a:fillRect/>
            </a:stretch>
          </p:blipFill>
          <p:spPr>
            <a:xfrm>
              <a:off x="10430202" y="10517192"/>
              <a:ext cx="2148898" cy="111840"/>
            </a:xfrm>
            <a:prstGeom prst="rect">
              <a:avLst/>
            </a:prstGeom>
          </p:spPr>
        </p:pic>
      </p:grpSp>
      <p:grpSp>
        <p:nvGrpSpPr>
          <p:cNvPr id="326" name="object 326" descr=""/>
          <p:cNvGrpSpPr/>
          <p:nvPr/>
        </p:nvGrpSpPr>
        <p:grpSpPr>
          <a:xfrm>
            <a:off x="9045145" y="10749770"/>
            <a:ext cx="213360" cy="109855"/>
            <a:chOff x="9045145" y="10749770"/>
            <a:chExt cx="213360" cy="109855"/>
          </a:xfrm>
        </p:grpSpPr>
        <p:sp>
          <p:nvSpPr>
            <p:cNvPr id="327" name="object 327" descr=""/>
            <p:cNvSpPr/>
            <p:nvPr/>
          </p:nvSpPr>
          <p:spPr>
            <a:xfrm>
              <a:off x="9045145" y="10749770"/>
              <a:ext cx="33020" cy="109855"/>
            </a:xfrm>
            <a:custGeom>
              <a:avLst/>
              <a:gdLst/>
              <a:ahLst/>
              <a:cxnLst/>
              <a:rect l="l" t="t" r="r" b="b"/>
              <a:pathLst>
                <a:path w="33020" h="109854">
                  <a:moveTo>
                    <a:pt x="31432" y="0"/>
                  </a:moveTo>
                  <a:lnTo>
                    <a:pt x="27343" y="0"/>
                  </a:lnTo>
                  <a:lnTo>
                    <a:pt x="24637" y="1003"/>
                  </a:lnTo>
                  <a:lnTo>
                    <a:pt x="1407" y="40109"/>
                  </a:lnTo>
                  <a:lnTo>
                    <a:pt x="0" y="54889"/>
                  </a:lnTo>
                  <a:lnTo>
                    <a:pt x="1407" y="69669"/>
                  </a:lnTo>
                  <a:lnTo>
                    <a:pt x="22555" y="106768"/>
                  </a:lnTo>
                  <a:lnTo>
                    <a:pt x="27343" y="109778"/>
                  </a:lnTo>
                  <a:lnTo>
                    <a:pt x="31356" y="109778"/>
                  </a:lnTo>
                  <a:lnTo>
                    <a:pt x="31876" y="109385"/>
                  </a:lnTo>
                  <a:lnTo>
                    <a:pt x="32524" y="107772"/>
                  </a:lnTo>
                  <a:lnTo>
                    <a:pt x="32397" y="107124"/>
                  </a:lnTo>
                  <a:lnTo>
                    <a:pt x="21919" y="95405"/>
                  </a:lnTo>
                  <a:lnTo>
                    <a:pt x="14830" y="83032"/>
                  </a:lnTo>
                  <a:lnTo>
                    <a:pt x="10575" y="69526"/>
                  </a:lnTo>
                  <a:lnTo>
                    <a:pt x="9156" y="54889"/>
                  </a:lnTo>
                  <a:lnTo>
                    <a:pt x="10575" y="40254"/>
                  </a:lnTo>
                  <a:lnTo>
                    <a:pt x="14830" y="26750"/>
                  </a:lnTo>
                  <a:lnTo>
                    <a:pt x="21919" y="14378"/>
                  </a:lnTo>
                  <a:lnTo>
                    <a:pt x="32397" y="2578"/>
                  </a:lnTo>
                  <a:lnTo>
                    <a:pt x="32550" y="1905"/>
                  </a:lnTo>
                  <a:lnTo>
                    <a:pt x="31978" y="381"/>
                  </a:lnTo>
                  <a:lnTo>
                    <a:pt x="3143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8" name="object 328" descr=""/>
            <p:cNvPicPr/>
            <p:nvPr/>
          </p:nvPicPr>
          <p:blipFill>
            <a:blip r:embed="rId198" cstate="print"/>
            <a:stretch>
              <a:fillRect/>
            </a:stretch>
          </p:blipFill>
          <p:spPr>
            <a:xfrm>
              <a:off x="9114276" y="10760022"/>
              <a:ext cx="69126" cy="88074"/>
            </a:xfrm>
            <a:prstGeom prst="rect">
              <a:avLst/>
            </a:prstGeom>
          </p:spPr>
        </p:pic>
        <p:sp>
          <p:nvSpPr>
            <p:cNvPr id="329" name="object 329" descr=""/>
            <p:cNvSpPr/>
            <p:nvPr/>
          </p:nvSpPr>
          <p:spPr>
            <a:xfrm>
              <a:off x="9225640" y="10749774"/>
              <a:ext cx="33020" cy="109855"/>
            </a:xfrm>
            <a:custGeom>
              <a:avLst/>
              <a:gdLst/>
              <a:ahLst/>
              <a:cxnLst/>
              <a:rect l="l" t="t" r="r" b="b"/>
              <a:pathLst>
                <a:path w="33020" h="109854">
                  <a:moveTo>
                    <a:pt x="5207" y="0"/>
                  </a:moveTo>
                  <a:lnTo>
                    <a:pt x="1193" y="0"/>
                  </a:lnTo>
                  <a:lnTo>
                    <a:pt x="673" y="393"/>
                  </a:lnTo>
                  <a:lnTo>
                    <a:pt x="25" y="2006"/>
                  </a:lnTo>
                  <a:lnTo>
                    <a:pt x="152" y="2654"/>
                  </a:lnTo>
                  <a:lnTo>
                    <a:pt x="10631" y="14378"/>
                  </a:lnTo>
                  <a:lnTo>
                    <a:pt x="17719" y="26750"/>
                  </a:lnTo>
                  <a:lnTo>
                    <a:pt x="21974" y="40254"/>
                  </a:lnTo>
                  <a:lnTo>
                    <a:pt x="23393" y="54889"/>
                  </a:lnTo>
                  <a:lnTo>
                    <a:pt x="21974" y="69526"/>
                  </a:lnTo>
                  <a:lnTo>
                    <a:pt x="17719" y="83032"/>
                  </a:lnTo>
                  <a:lnTo>
                    <a:pt x="10631" y="95405"/>
                  </a:lnTo>
                  <a:lnTo>
                    <a:pt x="711" y="106641"/>
                  </a:lnTo>
                  <a:lnTo>
                    <a:pt x="152" y="107213"/>
                  </a:lnTo>
                  <a:lnTo>
                    <a:pt x="0" y="107873"/>
                  </a:lnTo>
                  <a:lnTo>
                    <a:pt x="571" y="109410"/>
                  </a:lnTo>
                  <a:lnTo>
                    <a:pt x="1104" y="109778"/>
                  </a:lnTo>
                  <a:lnTo>
                    <a:pt x="5207" y="109778"/>
                  </a:lnTo>
                  <a:lnTo>
                    <a:pt x="31152" y="69667"/>
                  </a:lnTo>
                  <a:lnTo>
                    <a:pt x="32562" y="54889"/>
                  </a:lnTo>
                  <a:lnTo>
                    <a:pt x="31152" y="40109"/>
                  </a:lnTo>
                  <a:lnTo>
                    <a:pt x="26922" y="26535"/>
                  </a:lnTo>
                  <a:lnTo>
                    <a:pt x="19870" y="14168"/>
                  </a:lnTo>
                  <a:lnTo>
                    <a:pt x="9994" y="3009"/>
                  </a:lnTo>
                  <a:lnTo>
                    <a:pt x="7899" y="1003"/>
                  </a:lnTo>
                  <a:lnTo>
                    <a:pt x="520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30" name="object 330" descr=""/>
          <p:cNvGrpSpPr/>
          <p:nvPr/>
        </p:nvGrpSpPr>
        <p:grpSpPr>
          <a:xfrm>
            <a:off x="9374509" y="10745792"/>
            <a:ext cx="2491105" cy="111760"/>
            <a:chOff x="9374509" y="10745792"/>
            <a:chExt cx="2491105" cy="111760"/>
          </a:xfrm>
        </p:grpSpPr>
        <p:pic>
          <p:nvPicPr>
            <p:cNvPr id="331" name="object 331" descr=""/>
            <p:cNvPicPr/>
            <p:nvPr/>
          </p:nvPicPr>
          <p:blipFill>
            <a:blip r:embed="rId199" cstate="print"/>
            <a:stretch>
              <a:fillRect/>
            </a:stretch>
          </p:blipFill>
          <p:spPr>
            <a:xfrm>
              <a:off x="9374509" y="10749159"/>
              <a:ext cx="1143764" cy="108347"/>
            </a:xfrm>
            <a:prstGeom prst="rect">
              <a:avLst/>
            </a:prstGeom>
          </p:spPr>
        </p:pic>
        <p:pic>
          <p:nvPicPr>
            <p:cNvPr id="332" name="object 332" descr=""/>
            <p:cNvPicPr/>
            <p:nvPr/>
          </p:nvPicPr>
          <p:blipFill>
            <a:blip r:embed="rId200" cstate="print"/>
            <a:stretch>
              <a:fillRect/>
            </a:stretch>
          </p:blipFill>
          <p:spPr>
            <a:xfrm>
              <a:off x="10547838" y="10745792"/>
              <a:ext cx="1317546" cy="111720"/>
            </a:xfrm>
            <a:prstGeom prst="rect">
              <a:avLst/>
            </a:prstGeom>
          </p:spPr>
        </p:pic>
      </p:grpSp>
      <p:pic>
        <p:nvPicPr>
          <p:cNvPr id="333" name="object 333" descr=""/>
          <p:cNvPicPr/>
          <p:nvPr/>
        </p:nvPicPr>
        <p:blipFill>
          <a:blip r:embed="rId201" cstate="print"/>
          <a:stretch>
            <a:fillRect/>
          </a:stretch>
        </p:blipFill>
        <p:spPr>
          <a:xfrm>
            <a:off x="11953419" y="10750096"/>
            <a:ext cx="1566747" cy="107535"/>
          </a:xfrm>
          <a:prstGeom prst="rect">
            <a:avLst/>
          </a:prstGeom>
        </p:spPr>
      </p:pic>
      <p:sp>
        <p:nvSpPr>
          <p:cNvPr id="334" name="object 334" descr=""/>
          <p:cNvSpPr/>
          <p:nvPr/>
        </p:nvSpPr>
        <p:spPr>
          <a:xfrm>
            <a:off x="9045145" y="10978370"/>
            <a:ext cx="33020" cy="109855"/>
          </a:xfrm>
          <a:custGeom>
            <a:avLst/>
            <a:gdLst/>
            <a:ahLst/>
            <a:cxnLst/>
            <a:rect l="l" t="t" r="r" b="b"/>
            <a:pathLst>
              <a:path w="33020" h="109854">
                <a:moveTo>
                  <a:pt x="31432" y="0"/>
                </a:moveTo>
                <a:lnTo>
                  <a:pt x="27343" y="0"/>
                </a:lnTo>
                <a:lnTo>
                  <a:pt x="24637" y="1003"/>
                </a:lnTo>
                <a:lnTo>
                  <a:pt x="1407" y="40109"/>
                </a:lnTo>
                <a:lnTo>
                  <a:pt x="0" y="54889"/>
                </a:lnTo>
                <a:lnTo>
                  <a:pt x="1407" y="69669"/>
                </a:lnTo>
                <a:lnTo>
                  <a:pt x="22555" y="106768"/>
                </a:lnTo>
                <a:lnTo>
                  <a:pt x="27343" y="109778"/>
                </a:lnTo>
                <a:lnTo>
                  <a:pt x="31356" y="109778"/>
                </a:lnTo>
                <a:lnTo>
                  <a:pt x="31876" y="109385"/>
                </a:lnTo>
                <a:lnTo>
                  <a:pt x="32524" y="107772"/>
                </a:lnTo>
                <a:lnTo>
                  <a:pt x="32397" y="107124"/>
                </a:lnTo>
                <a:lnTo>
                  <a:pt x="21919" y="95405"/>
                </a:lnTo>
                <a:lnTo>
                  <a:pt x="14830" y="83032"/>
                </a:lnTo>
                <a:lnTo>
                  <a:pt x="10575" y="69526"/>
                </a:lnTo>
                <a:lnTo>
                  <a:pt x="9156" y="54889"/>
                </a:lnTo>
                <a:lnTo>
                  <a:pt x="10575" y="40254"/>
                </a:lnTo>
                <a:lnTo>
                  <a:pt x="14830" y="26750"/>
                </a:lnTo>
                <a:lnTo>
                  <a:pt x="21919" y="14378"/>
                </a:lnTo>
                <a:lnTo>
                  <a:pt x="32397" y="2578"/>
                </a:lnTo>
                <a:lnTo>
                  <a:pt x="32550" y="1905"/>
                </a:lnTo>
                <a:lnTo>
                  <a:pt x="31978" y="381"/>
                </a:lnTo>
                <a:lnTo>
                  <a:pt x="3143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5" name="object 335" descr=""/>
          <p:cNvSpPr/>
          <p:nvPr/>
        </p:nvSpPr>
        <p:spPr>
          <a:xfrm>
            <a:off x="9124201" y="10988624"/>
            <a:ext cx="57150" cy="89535"/>
          </a:xfrm>
          <a:custGeom>
            <a:avLst/>
            <a:gdLst/>
            <a:ahLst/>
            <a:cxnLst/>
            <a:rect l="l" t="t" r="r" b="b"/>
            <a:pathLst>
              <a:path w="57150" h="89534">
                <a:moveTo>
                  <a:pt x="50076" y="0"/>
                </a:moveTo>
                <a:lnTo>
                  <a:pt x="8648" y="0"/>
                </a:lnTo>
                <a:lnTo>
                  <a:pt x="6997" y="660"/>
                </a:lnTo>
                <a:lnTo>
                  <a:pt x="4267" y="3314"/>
                </a:lnTo>
                <a:lnTo>
                  <a:pt x="3505" y="4952"/>
                </a:lnTo>
                <a:lnTo>
                  <a:pt x="1333" y="42506"/>
                </a:lnTo>
                <a:lnTo>
                  <a:pt x="1689" y="43497"/>
                </a:lnTo>
                <a:lnTo>
                  <a:pt x="3302" y="45186"/>
                </a:lnTo>
                <a:lnTo>
                  <a:pt x="4267" y="45605"/>
                </a:lnTo>
                <a:lnTo>
                  <a:pt x="7810" y="45605"/>
                </a:lnTo>
                <a:lnTo>
                  <a:pt x="10426" y="44830"/>
                </a:lnTo>
                <a:lnTo>
                  <a:pt x="17348" y="41135"/>
                </a:lnTo>
                <a:lnTo>
                  <a:pt x="21805" y="40055"/>
                </a:lnTo>
                <a:lnTo>
                  <a:pt x="33223" y="40055"/>
                </a:lnTo>
                <a:lnTo>
                  <a:pt x="38265" y="41681"/>
                </a:lnTo>
                <a:lnTo>
                  <a:pt x="45275" y="48196"/>
                </a:lnTo>
                <a:lnTo>
                  <a:pt x="47028" y="52920"/>
                </a:lnTo>
                <a:lnTo>
                  <a:pt x="47028" y="66357"/>
                </a:lnTo>
                <a:lnTo>
                  <a:pt x="44983" y="71843"/>
                </a:lnTo>
                <a:lnTo>
                  <a:pt x="36868" y="79324"/>
                </a:lnTo>
                <a:lnTo>
                  <a:pt x="30886" y="81203"/>
                </a:lnTo>
                <a:lnTo>
                  <a:pt x="17132" y="81203"/>
                </a:lnTo>
                <a:lnTo>
                  <a:pt x="11176" y="79908"/>
                </a:lnTo>
                <a:lnTo>
                  <a:pt x="4178" y="76936"/>
                </a:lnTo>
                <a:lnTo>
                  <a:pt x="3213" y="76936"/>
                </a:lnTo>
                <a:lnTo>
                  <a:pt x="1295" y="77736"/>
                </a:lnTo>
                <a:lnTo>
                  <a:pt x="647" y="78460"/>
                </a:lnTo>
                <a:lnTo>
                  <a:pt x="0" y="80632"/>
                </a:lnTo>
                <a:lnTo>
                  <a:pt x="63" y="81737"/>
                </a:lnTo>
                <a:lnTo>
                  <a:pt x="952" y="83908"/>
                </a:lnTo>
                <a:lnTo>
                  <a:pt x="1727" y="84696"/>
                </a:lnTo>
                <a:lnTo>
                  <a:pt x="2857" y="85178"/>
                </a:lnTo>
                <a:lnTo>
                  <a:pt x="9055" y="87909"/>
                </a:lnTo>
                <a:lnTo>
                  <a:pt x="15773" y="89280"/>
                </a:lnTo>
                <a:lnTo>
                  <a:pt x="23012" y="89280"/>
                </a:lnTo>
                <a:lnTo>
                  <a:pt x="56667" y="68935"/>
                </a:lnTo>
                <a:lnTo>
                  <a:pt x="56667" y="50584"/>
                </a:lnTo>
                <a:lnTo>
                  <a:pt x="54178" y="43992"/>
                </a:lnTo>
                <a:lnTo>
                  <a:pt x="44208" y="34658"/>
                </a:lnTo>
                <a:lnTo>
                  <a:pt x="37249" y="32334"/>
                </a:lnTo>
                <a:lnTo>
                  <a:pt x="21882" y="32334"/>
                </a:lnTo>
                <a:lnTo>
                  <a:pt x="16179" y="33731"/>
                </a:lnTo>
                <a:lnTo>
                  <a:pt x="11176" y="36550"/>
                </a:lnTo>
                <a:lnTo>
                  <a:pt x="10947" y="36550"/>
                </a:lnTo>
                <a:lnTo>
                  <a:pt x="12509" y="8407"/>
                </a:lnTo>
                <a:lnTo>
                  <a:pt x="12877" y="8089"/>
                </a:lnTo>
                <a:lnTo>
                  <a:pt x="50076" y="8089"/>
                </a:lnTo>
                <a:lnTo>
                  <a:pt x="51041" y="7658"/>
                </a:lnTo>
                <a:lnTo>
                  <a:pt x="52654" y="5968"/>
                </a:lnTo>
                <a:lnTo>
                  <a:pt x="53047" y="5016"/>
                </a:lnTo>
                <a:lnTo>
                  <a:pt x="53047" y="2933"/>
                </a:lnTo>
                <a:lnTo>
                  <a:pt x="52654" y="2006"/>
                </a:lnTo>
                <a:lnTo>
                  <a:pt x="51041" y="393"/>
                </a:lnTo>
                <a:lnTo>
                  <a:pt x="5007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6" name="object 336" descr=""/>
          <p:cNvSpPr/>
          <p:nvPr/>
        </p:nvSpPr>
        <p:spPr>
          <a:xfrm>
            <a:off x="9225640" y="10978374"/>
            <a:ext cx="33020" cy="109855"/>
          </a:xfrm>
          <a:custGeom>
            <a:avLst/>
            <a:gdLst/>
            <a:ahLst/>
            <a:cxnLst/>
            <a:rect l="l" t="t" r="r" b="b"/>
            <a:pathLst>
              <a:path w="33020" h="109854">
                <a:moveTo>
                  <a:pt x="5207" y="0"/>
                </a:moveTo>
                <a:lnTo>
                  <a:pt x="1193" y="0"/>
                </a:lnTo>
                <a:lnTo>
                  <a:pt x="673" y="393"/>
                </a:lnTo>
                <a:lnTo>
                  <a:pt x="25" y="2006"/>
                </a:lnTo>
                <a:lnTo>
                  <a:pt x="152" y="2654"/>
                </a:lnTo>
                <a:lnTo>
                  <a:pt x="10631" y="14378"/>
                </a:lnTo>
                <a:lnTo>
                  <a:pt x="17719" y="26750"/>
                </a:lnTo>
                <a:lnTo>
                  <a:pt x="21974" y="40254"/>
                </a:lnTo>
                <a:lnTo>
                  <a:pt x="23393" y="54889"/>
                </a:lnTo>
                <a:lnTo>
                  <a:pt x="21974" y="69526"/>
                </a:lnTo>
                <a:lnTo>
                  <a:pt x="17719" y="83032"/>
                </a:lnTo>
                <a:lnTo>
                  <a:pt x="10631" y="95405"/>
                </a:lnTo>
                <a:lnTo>
                  <a:pt x="711" y="106641"/>
                </a:lnTo>
                <a:lnTo>
                  <a:pt x="152" y="107213"/>
                </a:lnTo>
                <a:lnTo>
                  <a:pt x="0" y="107873"/>
                </a:lnTo>
                <a:lnTo>
                  <a:pt x="571" y="109410"/>
                </a:lnTo>
                <a:lnTo>
                  <a:pt x="1104" y="109778"/>
                </a:lnTo>
                <a:lnTo>
                  <a:pt x="5207" y="109778"/>
                </a:lnTo>
                <a:lnTo>
                  <a:pt x="31152" y="69667"/>
                </a:lnTo>
                <a:lnTo>
                  <a:pt x="32562" y="54889"/>
                </a:lnTo>
                <a:lnTo>
                  <a:pt x="31152" y="40109"/>
                </a:lnTo>
                <a:lnTo>
                  <a:pt x="26922" y="26535"/>
                </a:lnTo>
                <a:lnTo>
                  <a:pt x="19870" y="14168"/>
                </a:lnTo>
                <a:lnTo>
                  <a:pt x="9994" y="3009"/>
                </a:lnTo>
                <a:lnTo>
                  <a:pt x="7899" y="1003"/>
                </a:lnTo>
                <a:lnTo>
                  <a:pt x="520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37" name="object 337" descr=""/>
          <p:cNvGrpSpPr/>
          <p:nvPr/>
        </p:nvGrpSpPr>
        <p:grpSpPr>
          <a:xfrm>
            <a:off x="9367715" y="10974392"/>
            <a:ext cx="2615565" cy="111760"/>
            <a:chOff x="9367715" y="10974392"/>
            <a:chExt cx="2615565" cy="111760"/>
          </a:xfrm>
        </p:grpSpPr>
        <p:pic>
          <p:nvPicPr>
            <p:cNvPr id="338" name="object 338" descr=""/>
            <p:cNvPicPr/>
            <p:nvPr/>
          </p:nvPicPr>
          <p:blipFill>
            <a:blip r:embed="rId202" cstate="print"/>
            <a:stretch>
              <a:fillRect/>
            </a:stretch>
          </p:blipFill>
          <p:spPr>
            <a:xfrm>
              <a:off x="9367715" y="10978238"/>
              <a:ext cx="915286" cy="107873"/>
            </a:xfrm>
            <a:prstGeom prst="rect">
              <a:avLst/>
            </a:prstGeom>
          </p:spPr>
        </p:pic>
        <p:pic>
          <p:nvPicPr>
            <p:cNvPr id="339" name="object 339" descr=""/>
            <p:cNvPicPr/>
            <p:nvPr/>
          </p:nvPicPr>
          <p:blipFill>
            <a:blip r:embed="rId203" cstate="print"/>
            <a:stretch>
              <a:fillRect/>
            </a:stretch>
          </p:blipFill>
          <p:spPr>
            <a:xfrm>
              <a:off x="10312566" y="10974392"/>
              <a:ext cx="1670455" cy="111719"/>
            </a:xfrm>
            <a:prstGeom prst="rect">
              <a:avLst/>
            </a:prstGeom>
          </p:spPr>
        </p:pic>
      </p:grpSp>
      <p:pic>
        <p:nvPicPr>
          <p:cNvPr id="340" name="object 340" descr=""/>
          <p:cNvPicPr/>
          <p:nvPr/>
        </p:nvPicPr>
        <p:blipFill>
          <a:blip r:embed="rId204" cstate="print"/>
          <a:stretch>
            <a:fillRect/>
          </a:stretch>
        </p:blipFill>
        <p:spPr>
          <a:xfrm>
            <a:off x="12071479" y="10979340"/>
            <a:ext cx="2041555" cy="106892"/>
          </a:xfrm>
          <a:prstGeom prst="rect">
            <a:avLst/>
          </a:prstGeom>
        </p:spPr>
      </p:pic>
      <p:pic>
        <p:nvPicPr>
          <p:cNvPr id="341" name="object 341" descr=""/>
          <p:cNvPicPr/>
          <p:nvPr/>
        </p:nvPicPr>
        <p:blipFill>
          <a:blip r:embed="rId205" cstate="print"/>
          <a:stretch>
            <a:fillRect/>
          </a:stretch>
        </p:blipFill>
        <p:spPr>
          <a:xfrm>
            <a:off x="5976738" y="8973239"/>
            <a:ext cx="431029" cy="275714"/>
          </a:xfrm>
          <a:prstGeom prst="rect">
            <a:avLst/>
          </a:prstGeom>
        </p:spPr>
      </p:pic>
      <p:grpSp>
        <p:nvGrpSpPr>
          <p:cNvPr id="342" name="object 342" descr=""/>
          <p:cNvGrpSpPr/>
          <p:nvPr/>
        </p:nvGrpSpPr>
        <p:grpSpPr>
          <a:xfrm>
            <a:off x="5436224" y="5780572"/>
            <a:ext cx="588645" cy="192405"/>
            <a:chOff x="5436224" y="5780572"/>
            <a:chExt cx="588645" cy="192405"/>
          </a:xfrm>
        </p:grpSpPr>
        <p:sp>
          <p:nvSpPr>
            <p:cNvPr id="343" name="object 343" descr=""/>
            <p:cNvSpPr/>
            <p:nvPr/>
          </p:nvSpPr>
          <p:spPr>
            <a:xfrm>
              <a:off x="5438764" y="5783112"/>
              <a:ext cx="332740" cy="160020"/>
            </a:xfrm>
            <a:custGeom>
              <a:avLst/>
              <a:gdLst/>
              <a:ahLst/>
              <a:cxnLst/>
              <a:rect l="l" t="t" r="r" b="b"/>
              <a:pathLst>
                <a:path w="332739" h="160020">
                  <a:moveTo>
                    <a:pt x="116916" y="0"/>
                  </a:moveTo>
                  <a:lnTo>
                    <a:pt x="95551" y="22258"/>
                  </a:lnTo>
                  <a:lnTo>
                    <a:pt x="50199" y="70997"/>
                  </a:lnTo>
                  <a:lnTo>
                    <a:pt x="8977" y="119163"/>
                  </a:lnTo>
                  <a:lnTo>
                    <a:pt x="0" y="139700"/>
                  </a:lnTo>
                  <a:lnTo>
                    <a:pt x="14849" y="138352"/>
                  </a:lnTo>
                  <a:lnTo>
                    <a:pt x="38693" y="140019"/>
                  </a:lnTo>
                  <a:lnTo>
                    <a:pt x="88536" y="146602"/>
                  </a:lnTo>
                  <a:lnTo>
                    <a:pt x="181381" y="160007"/>
                  </a:lnTo>
                  <a:lnTo>
                    <a:pt x="327355" y="29908"/>
                  </a:lnTo>
                  <a:lnTo>
                    <a:pt x="332153" y="19211"/>
                  </a:lnTo>
                  <a:lnTo>
                    <a:pt x="311832" y="12530"/>
                  </a:lnTo>
                  <a:lnTo>
                    <a:pt x="246662" y="7061"/>
                  </a:lnTo>
                  <a:lnTo>
                    <a:pt x="1169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4" name="object 344" descr=""/>
            <p:cNvSpPr/>
            <p:nvPr/>
          </p:nvSpPr>
          <p:spPr>
            <a:xfrm>
              <a:off x="5438764" y="5783112"/>
              <a:ext cx="332740" cy="160020"/>
            </a:xfrm>
            <a:custGeom>
              <a:avLst/>
              <a:gdLst/>
              <a:ahLst/>
              <a:cxnLst/>
              <a:rect l="l" t="t" r="r" b="b"/>
              <a:pathLst>
                <a:path w="332739" h="160020">
                  <a:moveTo>
                    <a:pt x="327355" y="29908"/>
                  </a:moveTo>
                  <a:lnTo>
                    <a:pt x="181381" y="160007"/>
                  </a:lnTo>
                  <a:lnTo>
                    <a:pt x="88536" y="146602"/>
                  </a:lnTo>
                  <a:lnTo>
                    <a:pt x="38693" y="140019"/>
                  </a:lnTo>
                  <a:lnTo>
                    <a:pt x="14849" y="138352"/>
                  </a:lnTo>
                  <a:lnTo>
                    <a:pt x="0" y="139700"/>
                  </a:lnTo>
                  <a:lnTo>
                    <a:pt x="8977" y="119163"/>
                  </a:lnTo>
                  <a:lnTo>
                    <a:pt x="50199" y="70997"/>
                  </a:lnTo>
                  <a:lnTo>
                    <a:pt x="95551" y="22258"/>
                  </a:lnTo>
                  <a:lnTo>
                    <a:pt x="116916" y="0"/>
                  </a:lnTo>
                  <a:lnTo>
                    <a:pt x="246662" y="7061"/>
                  </a:lnTo>
                  <a:lnTo>
                    <a:pt x="311832" y="12530"/>
                  </a:lnTo>
                  <a:lnTo>
                    <a:pt x="332153" y="19211"/>
                  </a:lnTo>
                  <a:lnTo>
                    <a:pt x="327355" y="29908"/>
                  </a:lnTo>
                  <a:close/>
                </a:path>
              </a:pathLst>
            </a:custGeom>
            <a:ln w="5080">
              <a:solidFill>
                <a:srgbClr val="38BBA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5" name="object 345" descr=""/>
            <p:cNvSpPr/>
            <p:nvPr/>
          </p:nvSpPr>
          <p:spPr>
            <a:xfrm>
              <a:off x="5460077" y="5796436"/>
              <a:ext cx="279400" cy="132715"/>
            </a:xfrm>
            <a:custGeom>
              <a:avLst/>
              <a:gdLst/>
              <a:ahLst/>
              <a:cxnLst/>
              <a:rect l="l" t="t" r="r" b="b"/>
              <a:pathLst>
                <a:path w="279400" h="132714">
                  <a:moveTo>
                    <a:pt x="275437" y="20815"/>
                  </a:moveTo>
                  <a:lnTo>
                    <a:pt x="157492" y="132105"/>
                  </a:lnTo>
                  <a:lnTo>
                    <a:pt x="76857" y="120725"/>
                  </a:lnTo>
                  <a:lnTo>
                    <a:pt x="33574" y="115120"/>
                  </a:lnTo>
                  <a:lnTo>
                    <a:pt x="12876" y="113662"/>
                  </a:lnTo>
                  <a:lnTo>
                    <a:pt x="0" y="114719"/>
                  </a:lnTo>
                  <a:lnTo>
                    <a:pt x="7717" y="97822"/>
                  </a:lnTo>
                  <a:lnTo>
                    <a:pt x="43319" y="58273"/>
                  </a:lnTo>
                  <a:lnTo>
                    <a:pt x="82503" y="18267"/>
                  </a:lnTo>
                  <a:lnTo>
                    <a:pt x="100964" y="0"/>
                  </a:lnTo>
                  <a:lnTo>
                    <a:pt x="208211" y="7390"/>
                  </a:lnTo>
                  <a:lnTo>
                    <a:pt x="262134" y="12022"/>
                  </a:lnTo>
                  <a:lnTo>
                    <a:pt x="279090" y="15846"/>
                  </a:lnTo>
                  <a:lnTo>
                    <a:pt x="275437" y="20815"/>
                  </a:lnTo>
                  <a:close/>
                </a:path>
              </a:pathLst>
            </a:custGeom>
            <a:ln w="5080">
              <a:solidFill>
                <a:srgbClr val="38BBA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6" name="object 346" descr=""/>
            <p:cNvSpPr/>
            <p:nvPr/>
          </p:nvSpPr>
          <p:spPr>
            <a:xfrm>
              <a:off x="5761650" y="5813019"/>
              <a:ext cx="5080" cy="39370"/>
            </a:xfrm>
            <a:custGeom>
              <a:avLst/>
              <a:gdLst/>
              <a:ahLst/>
              <a:cxnLst/>
              <a:rect l="l" t="t" r="r" b="b"/>
              <a:pathLst>
                <a:path w="5079" h="39370">
                  <a:moveTo>
                    <a:pt x="0" y="39077"/>
                  </a:moveTo>
                  <a:lnTo>
                    <a:pt x="4470" y="0"/>
                  </a:lnTo>
                </a:path>
              </a:pathLst>
            </a:custGeom>
            <a:ln w="5080">
              <a:solidFill>
                <a:srgbClr val="38BBA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7" name="object 347" descr=""/>
            <p:cNvPicPr/>
            <p:nvPr/>
          </p:nvPicPr>
          <p:blipFill>
            <a:blip r:embed="rId206" cstate="print"/>
            <a:stretch>
              <a:fillRect/>
            </a:stretch>
          </p:blipFill>
          <p:spPr>
            <a:xfrm>
              <a:off x="5477522" y="5795866"/>
              <a:ext cx="229463" cy="124127"/>
            </a:xfrm>
            <a:prstGeom prst="rect">
              <a:avLst/>
            </a:prstGeom>
          </p:spPr>
        </p:pic>
        <p:sp>
          <p:nvSpPr>
            <p:cNvPr id="348" name="object 348" descr=""/>
            <p:cNvSpPr/>
            <p:nvPr/>
          </p:nvSpPr>
          <p:spPr>
            <a:xfrm>
              <a:off x="5678893" y="5809880"/>
              <a:ext cx="343535" cy="160020"/>
            </a:xfrm>
            <a:custGeom>
              <a:avLst/>
              <a:gdLst/>
              <a:ahLst/>
              <a:cxnLst/>
              <a:rect l="l" t="t" r="r" b="b"/>
              <a:pathLst>
                <a:path w="343535" h="160020">
                  <a:moveTo>
                    <a:pt x="128143" y="0"/>
                  </a:moveTo>
                  <a:lnTo>
                    <a:pt x="105116" y="13895"/>
                  </a:lnTo>
                  <a:lnTo>
                    <a:pt x="84093" y="32680"/>
                  </a:lnTo>
                  <a:lnTo>
                    <a:pt x="53058" y="69090"/>
                  </a:lnTo>
                  <a:lnTo>
                    <a:pt x="0" y="135864"/>
                  </a:lnTo>
                  <a:lnTo>
                    <a:pt x="15261" y="141142"/>
                  </a:lnTo>
                  <a:lnTo>
                    <a:pt x="40411" y="145416"/>
                  </a:lnTo>
                  <a:lnTo>
                    <a:pt x="93508" y="150950"/>
                  </a:lnTo>
                  <a:lnTo>
                    <a:pt x="192608" y="160007"/>
                  </a:lnTo>
                  <a:lnTo>
                    <a:pt x="338582" y="29908"/>
                  </a:lnTo>
                  <a:lnTo>
                    <a:pt x="343380" y="19211"/>
                  </a:lnTo>
                  <a:lnTo>
                    <a:pt x="323059" y="12530"/>
                  </a:lnTo>
                  <a:lnTo>
                    <a:pt x="257889" y="7061"/>
                  </a:lnTo>
                  <a:lnTo>
                    <a:pt x="1281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9" name="object 349" descr=""/>
            <p:cNvSpPr/>
            <p:nvPr/>
          </p:nvSpPr>
          <p:spPr>
            <a:xfrm>
              <a:off x="5678893" y="5809880"/>
              <a:ext cx="343535" cy="160020"/>
            </a:xfrm>
            <a:custGeom>
              <a:avLst/>
              <a:gdLst/>
              <a:ahLst/>
              <a:cxnLst/>
              <a:rect l="l" t="t" r="r" b="b"/>
              <a:pathLst>
                <a:path w="343535" h="160020">
                  <a:moveTo>
                    <a:pt x="338582" y="29908"/>
                  </a:moveTo>
                  <a:lnTo>
                    <a:pt x="192608" y="160007"/>
                  </a:lnTo>
                  <a:lnTo>
                    <a:pt x="93508" y="150950"/>
                  </a:lnTo>
                  <a:lnTo>
                    <a:pt x="40411" y="145416"/>
                  </a:lnTo>
                  <a:lnTo>
                    <a:pt x="15261" y="141142"/>
                  </a:lnTo>
                  <a:lnTo>
                    <a:pt x="0" y="135864"/>
                  </a:lnTo>
                  <a:lnTo>
                    <a:pt x="53058" y="69090"/>
                  </a:lnTo>
                  <a:lnTo>
                    <a:pt x="84093" y="32680"/>
                  </a:lnTo>
                  <a:lnTo>
                    <a:pt x="105116" y="13895"/>
                  </a:lnTo>
                  <a:lnTo>
                    <a:pt x="128143" y="0"/>
                  </a:lnTo>
                  <a:lnTo>
                    <a:pt x="257889" y="7061"/>
                  </a:lnTo>
                  <a:lnTo>
                    <a:pt x="323059" y="12530"/>
                  </a:lnTo>
                  <a:lnTo>
                    <a:pt x="343380" y="19211"/>
                  </a:lnTo>
                  <a:lnTo>
                    <a:pt x="338582" y="29908"/>
                  </a:lnTo>
                  <a:close/>
                </a:path>
              </a:pathLst>
            </a:custGeom>
            <a:ln w="5080">
              <a:solidFill>
                <a:srgbClr val="38BBA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0" name="object 350" descr=""/>
            <p:cNvSpPr/>
            <p:nvPr/>
          </p:nvSpPr>
          <p:spPr>
            <a:xfrm>
              <a:off x="6007757" y="5839787"/>
              <a:ext cx="10160" cy="82550"/>
            </a:xfrm>
            <a:custGeom>
              <a:avLst/>
              <a:gdLst/>
              <a:ahLst/>
              <a:cxnLst/>
              <a:rect l="l" t="t" r="r" b="b"/>
              <a:pathLst>
                <a:path w="10160" h="82550">
                  <a:moveTo>
                    <a:pt x="0" y="82003"/>
                  </a:moveTo>
                  <a:lnTo>
                    <a:pt x="9715" y="0"/>
                  </a:lnTo>
                </a:path>
              </a:pathLst>
            </a:custGeom>
            <a:ln w="5080">
              <a:solidFill>
                <a:srgbClr val="38BBA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1" name="object 351" descr=""/>
            <p:cNvPicPr/>
            <p:nvPr/>
          </p:nvPicPr>
          <p:blipFill>
            <a:blip r:embed="rId207" cstate="print"/>
            <a:stretch>
              <a:fillRect/>
            </a:stretch>
          </p:blipFill>
          <p:spPr>
            <a:xfrm>
              <a:off x="5728878" y="5822633"/>
              <a:ext cx="229464" cy="124127"/>
            </a:xfrm>
            <a:prstGeom prst="rect">
              <a:avLst/>
            </a:prstGeom>
          </p:spPr>
        </p:pic>
        <p:sp>
          <p:nvSpPr>
            <p:cNvPr id="352" name="object 352" descr=""/>
            <p:cNvSpPr/>
            <p:nvPr/>
          </p:nvSpPr>
          <p:spPr>
            <a:xfrm>
              <a:off x="5711987" y="5819697"/>
              <a:ext cx="273685" cy="132715"/>
            </a:xfrm>
            <a:custGeom>
              <a:avLst/>
              <a:gdLst/>
              <a:ahLst/>
              <a:cxnLst/>
              <a:rect l="l" t="t" r="r" b="b"/>
              <a:pathLst>
                <a:path w="273685" h="132714">
                  <a:moveTo>
                    <a:pt x="272364" y="21894"/>
                  </a:moveTo>
                  <a:lnTo>
                    <a:pt x="157492" y="132105"/>
                  </a:lnTo>
                  <a:lnTo>
                    <a:pt x="76864" y="120725"/>
                  </a:lnTo>
                  <a:lnTo>
                    <a:pt x="33583" y="115120"/>
                  </a:lnTo>
                  <a:lnTo>
                    <a:pt x="12883" y="113662"/>
                  </a:lnTo>
                  <a:lnTo>
                    <a:pt x="0" y="114719"/>
                  </a:lnTo>
                  <a:lnTo>
                    <a:pt x="7719" y="97828"/>
                  </a:lnTo>
                  <a:lnTo>
                    <a:pt x="43326" y="58278"/>
                  </a:lnTo>
                  <a:lnTo>
                    <a:pt x="82513" y="18269"/>
                  </a:lnTo>
                  <a:lnTo>
                    <a:pt x="100977" y="0"/>
                  </a:lnTo>
                  <a:lnTo>
                    <a:pt x="203553" y="10036"/>
                  </a:lnTo>
                  <a:lnTo>
                    <a:pt x="255598" y="15662"/>
                  </a:lnTo>
                  <a:lnTo>
                    <a:pt x="273179" y="18930"/>
                  </a:lnTo>
                  <a:lnTo>
                    <a:pt x="272364" y="21894"/>
                  </a:lnTo>
                  <a:close/>
                </a:path>
              </a:pathLst>
            </a:custGeom>
            <a:ln w="5080">
              <a:solidFill>
                <a:srgbClr val="38BBA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53" name="object 353" descr=""/>
          <p:cNvPicPr/>
          <p:nvPr/>
        </p:nvPicPr>
        <p:blipFill>
          <a:blip r:embed="rId208" cstate="print"/>
          <a:stretch>
            <a:fillRect/>
          </a:stretch>
        </p:blipFill>
        <p:spPr>
          <a:xfrm>
            <a:off x="9227728" y="8235215"/>
            <a:ext cx="383744" cy="239618"/>
          </a:xfrm>
          <a:prstGeom prst="rect">
            <a:avLst/>
          </a:prstGeom>
        </p:spPr>
      </p:pic>
      <p:pic>
        <p:nvPicPr>
          <p:cNvPr id="354" name="object 354" descr=""/>
          <p:cNvPicPr/>
          <p:nvPr/>
        </p:nvPicPr>
        <p:blipFill>
          <a:blip r:embed="rId209" cstate="print"/>
          <a:stretch>
            <a:fillRect/>
          </a:stretch>
        </p:blipFill>
        <p:spPr>
          <a:xfrm>
            <a:off x="2006953" y="8972599"/>
            <a:ext cx="935158" cy="324746"/>
          </a:xfrm>
          <a:prstGeom prst="rect">
            <a:avLst/>
          </a:prstGeom>
        </p:spPr>
      </p:pic>
      <p:grpSp>
        <p:nvGrpSpPr>
          <p:cNvPr id="355" name="object 355" descr=""/>
          <p:cNvGrpSpPr/>
          <p:nvPr/>
        </p:nvGrpSpPr>
        <p:grpSpPr>
          <a:xfrm>
            <a:off x="6129456" y="5709901"/>
            <a:ext cx="438150" cy="260350"/>
            <a:chOff x="6129456" y="5709901"/>
            <a:chExt cx="438150" cy="260350"/>
          </a:xfrm>
        </p:grpSpPr>
        <p:pic>
          <p:nvPicPr>
            <p:cNvPr id="356" name="object 356" descr=""/>
            <p:cNvPicPr/>
            <p:nvPr/>
          </p:nvPicPr>
          <p:blipFill>
            <a:blip r:embed="rId210" cstate="print"/>
            <a:stretch>
              <a:fillRect/>
            </a:stretch>
          </p:blipFill>
          <p:spPr>
            <a:xfrm>
              <a:off x="6365298" y="5709901"/>
              <a:ext cx="202219" cy="138557"/>
            </a:xfrm>
            <a:prstGeom prst="rect">
              <a:avLst/>
            </a:prstGeom>
          </p:spPr>
        </p:pic>
        <p:pic>
          <p:nvPicPr>
            <p:cNvPr id="357" name="object 357" descr=""/>
            <p:cNvPicPr/>
            <p:nvPr/>
          </p:nvPicPr>
          <p:blipFill>
            <a:blip r:embed="rId211" cstate="print"/>
            <a:stretch>
              <a:fillRect/>
            </a:stretch>
          </p:blipFill>
          <p:spPr>
            <a:xfrm>
              <a:off x="6129456" y="5831526"/>
              <a:ext cx="202219" cy="138557"/>
            </a:xfrm>
            <a:prstGeom prst="rect">
              <a:avLst/>
            </a:prstGeom>
          </p:spPr>
        </p:pic>
      </p:grpSp>
      <p:pic>
        <p:nvPicPr>
          <p:cNvPr id="358" name="object 358" descr=""/>
          <p:cNvPicPr/>
          <p:nvPr/>
        </p:nvPicPr>
        <p:blipFill>
          <a:blip r:embed="rId212" cstate="print"/>
          <a:stretch>
            <a:fillRect/>
          </a:stretch>
        </p:blipFill>
        <p:spPr>
          <a:xfrm>
            <a:off x="14061955" y="8309988"/>
            <a:ext cx="224806" cy="440733"/>
          </a:xfrm>
          <a:prstGeom prst="rect">
            <a:avLst/>
          </a:prstGeom>
        </p:spPr>
      </p:pic>
      <p:pic>
        <p:nvPicPr>
          <p:cNvPr id="359" name="object 359" descr=""/>
          <p:cNvPicPr/>
          <p:nvPr/>
        </p:nvPicPr>
        <p:blipFill>
          <a:blip r:embed="rId213" cstate="print"/>
          <a:stretch>
            <a:fillRect/>
          </a:stretch>
        </p:blipFill>
        <p:spPr>
          <a:xfrm>
            <a:off x="5545268" y="9215925"/>
            <a:ext cx="237984" cy="76378"/>
          </a:xfrm>
          <a:prstGeom prst="rect">
            <a:avLst/>
          </a:prstGeom>
        </p:spPr>
      </p:pic>
      <p:sp>
        <p:nvSpPr>
          <p:cNvPr id="360" name="object 360" descr=""/>
          <p:cNvSpPr/>
          <p:nvPr/>
        </p:nvSpPr>
        <p:spPr>
          <a:xfrm>
            <a:off x="5581887" y="9001070"/>
            <a:ext cx="29845" cy="32384"/>
          </a:xfrm>
          <a:custGeom>
            <a:avLst/>
            <a:gdLst/>
            <a:ahLst/>
            <a:cxnLst/>
            <a:rect l="l" t="t" r="r" b="b"/>
            <a:pathLst>
              <a:path w="29845" h="32384">
                <a:moveTo>
                  <a:pt x="10550" y="0"/>
                </a:moveTo>
                <a:lnTo>
                  <a:pt x="2921" y="9615"/>
                </a:lnTo>
                <a:lnTo>
                  <a:pt x="0" y="15914"/>
                </a:lnTo>
                <a:lnTo>
                  <a:pt x="1445" y="21683"/>
                </a:lnTo>
                <a:lnTo>
                  <a:pt x="6918" y="29705"/>
                </a:lnTo>
                <a:lnTo>
                  <a:pt x="14587" y="31913"/>
                </a:lnTo>
                <a:lnTo>
                  <a:pt x="21875" y="23669"/>
                </a:lnTo>
                <a:lnTo>
                  <a:pt x="27320" y="12906"/>
                </a:lnTo>
                <a:lnTo>
                  <a:pt x="29460" y="7556"/>
                </a:lnTo>
              </a:path>
            </a:pathLst>
          </a:custGeom>
          <a:ln w="5080">
            <a:solidFill>
              <a:srgbClr val="FDB913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61" name="object 361" descr=""/>
          <p:cNvGrpSpPr/>
          <p:nvPr/>
        </p:nvGrpSpPr>
        <p:grpSpPr>
          <a:xfrm>
            <a:off x="5538403" y="8757362"/>
            <a:ext cx="321310" cy="487045"/>
            <a:chOff x="5538403" y="8757362"/>
            <a:chExt cx="321310" cy="487045"/>
          </a:xfrm>
        </p:grpSpPr>
        <p:sp>
          <p:nvSpPr>
            <p:cNvPr id="362" name="object 362" descr=""/>
            <p:cNvSpPr/>
            <p:nvPr/>
          </p:nvSpPr>
          <p:spPr>
            <a:xfrm>
              <a:off x="5784679" y="8809596"/>
              <a:ext cx="72390" cy="431800"/>
            </a:xfrm>
            <a:custGeom>
              <a:avLst/>
              <a:gdLst/>
              <a:ahLst/>
              <a:cxnLst/>
              <a:rect l="l" t="t" r="r" b="b"/>
              <a:pathLst>
                <a:path w="72389" h="431800">
                  <a:moveTo>
                    <a:pt x="3328" y="431685"/>
                  </a:moveTo>
                  <a:lnTo>
                    <a:pt x="4443" y="426685"/>
                  </a:lnTo>
                  <a:lnTo>
                    <a:pt x="6411" y="415791"/>
                  </a:lnTo>
                  <a:lnTo>
                    <a:pt x="8633" y="404964"/>
                  </a:lnTo>
                  <a:lnTo>
                    <a:pt x="10504" y="400164"/>
                  </a:lnTo>
                  <a:lnTo>
                    <a:pt x="12366" y="405020"/>
                  </a:lnTo>
                  <a:lnTo>
                    <a:pt x="13633" y="415313"/>
                  </a:lnTo>
                  <a:lnTo>
                    <a:pt x="14888" y="425604"/>
                  </a:lnTo>
                  <a:lnTo>
                    <a:pt x="16714" y="430453"/>
                  </a:lnTo>
                  <a:lnTo>
                    <a:pt x="19456" y="425663"/>
                  </a:lnTo>
                  <a:lnTo>
                    <a:pt x="22640" y="414745"/>
                  </a:lnTo>
                  <a:lnTo>
                    <a:pt x="25760" y="403848"/>
                  </a:lnTo>
                  <a:lnTo>
                    <a:pt x="28309" y="399122"/>
                  </a:lnTo>
                  <a:lnTo>
                    <a:pt x="29714" y="404097"/>
                  </a:lnTo>
                  <a:lnTo>
                    <a:pt x="30910" y="414610"/>
                  </a:lnTo>
                  <a:lnTo>
                    <a:pt x="32653" y="425076"/>
                  </a:lnTo>
                  <a:lnTo>
                    <a:pt x="35701" y="429907"/>
                  </a:lnTo>
                  <a:lnTo>
                    <a:pt x="38245" y="425041"/>
                  </a:lnTo>
                  <a:lnTo>
                    <a:pt x="39176" y="414197"/>
                  </a:lnTo>
                  <a:lnTo>
                    <a:pt x="40328" y="403497"/>
                  </a:lnTo>
                  <a:lnTo>
                    <a:pt x="43537" y="399059"/>
                  </a:lnTo>
                  <a:lnTo>
                    <a:pt x="45146" y="403824"/>
                  </a:lnTo>
                  <a:lnTo>
                    <a:pt x="46809" y="414189"/>
                  </a:lnTo>
                  <a:lnTo>
                    <a:pt x="48493" y="424971"/>
                  </a:lnTo>
                  <a:lnTo>
                    <a:pt x="50166" y="430987"/>
                  </a:lnTo>
                  <a:lnTo>
                    <a:pt x="51691" y="427213"/>
                  </a:lnTo>
                  <a:lnTo>
                    <a:pt x="53159" y="416434"/>
                  </a:lnTo>
                  <a:lnTo>
                    <a:pt x="54790" y="405096"/>
                  </a:lnTo>
                  <a:lnTo>
                    <a:pt x="56808" y="399643"/>
                  </a:lnTo>
                  <a:lnTo>
                    <a:pt x="61453" y="403779"/>
                  </a:lnTo>
                  <a:lnTo>
                    <a:pt x="64631" y="414023"/>
                  </a:lnTo>
                  <a:lnTo>
                    <a:pt x="66609" y="424500"/>
                  </a:lnTo>
                  <a:lnTo>
                    <a:pt x="67654" y="429336"/>
                  </a:lnTo>
                  <a:lnTo>
                    <a:pt x="70882" y="427104"/>
                  </a:lnTo>
                  <a:lnTo>
                    <a:pt x="71932" y="420350"/>
                  </a:lnTo>
                  <a:lnTo>
                    <a:pt x="70856" y="409987"/>
                  </a:lnTo>
                  <a:lnTo>
                    <a:pt x="67705" y="396925"/>
                  </a:lnTo>
                  <a:lnTo>
                    <a:pt x="60965" y="386807"/>
                  </a:lnTo>
                  <a:lnTo>
                    <a:pt x="51579" y="382663"/>
                  </a:lnTo>
                  <a:lnTo>
                    <a:pt x="43170" y="381005"/>
                  </a:lnTo>
                  <a:lnTo>
                    <a:pt x="39358" y="378345"/>
                  </a:lnTo>
                  <a:lnTo>
                    <a:pt x="38727" y="317458"/>
                  </a:lnTo>
                  <a:lnTo>
                    <a:pt x="37733" y="189139"/>
                  </a:lnTo>
                  <a:lnTo>
                    <a:pt x="36815" y="61904"/>
                  </a:lnTo>
                  <a:lnTo>
                    <a:pt x="36412" y="4267"/>
                  </a:lnTo>
                  <a:lnTo>
                    <a:pt x="21578" y="0"/>
                  </a:lnTo>
                  <a:lnTo>
                    <a:pt x="23077" y="5829"/>
                  </a:lnTo>
                  <a:lnTo>
                    <a:pt x="23704" y="25939"/>
                  </a:lnTo>
                  <a:lnTo>
                    <a:pt x="24455" y="74914"/>
                  </a:lnTo>
                  <a:lnTo>
                    <a:pt x="25270" y="142057"/>
                  </a:lnTo>
                  <a:lnTo>
                    <a:pt x="26088" y="216673"/>
                  </a:lnTo>
                  <a:lnTo>
                    <a:pt x="26848" y="288063"/>
                  </a:lnTo>
                  <a:lnTo>
                    <a:pt x="27490" y="345532"/>
                  </a:lnTo>
                  <a:lnTo>
                    <a:pt x="27954" y="378383"/>
                  </a:lnTo>
                  <a:lnTo>
                    <a:pt x="23871" y="382022"/>
                  </a:lnTo>
                  <a:lnTo>
                    <a:pt x="14684" y="384065"/>
                  </a:lnTo>
                  <a:lnTo>
                    <a:pt x="5299" y="387258"/>
                  </a:lnTo>
                  <a:lnTo>
                    <a:pt x="623" y="394347"/>
                  </a:lnTo>
                  <a:lnTo>
                    <a:pt x="51" y="405869"/>
                  </a:lnTo>
                  <a:lnTo>
                    <a:pt x="0" y="418231"/>
                  </a:lnTo>
                  <a:lnTo>
                    <a:pt x="936" y="427985"/>
                  </a:lnTo>
                  <a:lnTo>
                    <a:pt x="3328" y="431685"/>
                  </a:lnTo>
                  <a:close/>
                </a:path>
              </a:pathLst>
            </a:custGeom>
            <a:ln w="5080">
              <a:solidFill>
                <a:srgbClr val="FDB91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3" name="object 363" descr=""/>
            <p:cNvPicPr/>
            <p:nvPr/>
          </p:nvPicPr>
          <p:blipFill>
            <a:blip r:embed="rId214" cstate="print"/>
            <a:stretch>
              <a:fillRect/>
            </a:stretch>
          </p:blipFill>
          <p:spPr>
            <a:xfrm>
              <a:off x="5538403" y="8757362"/>
              <a:ext cx="295215" cy="280995"/>
            </a:xfrm>
            <a:prstGeom prst="rect">
              <a:avLst/>
            </a:prstGeom>
          </p:spPr>
        </p:pic>
        <p:sp>
          <p:nvSpPr>
            <p:cNvPr id="364" name="object 364" descr=""/>
            <p:cNvSpPr/>
            <p:nvPr/>
          </p:nvSpPr>
          <p:spPr>
            <a:xfrm>
              <a:off x="5595683" y="8854626"/>
              <a:ext cx="147320" cy="364490"/>
            </a:xfrm>
            <a:custGeom>
              <a:avLst/>
              <a:gdLst/>
              <a:ahLst/>
              <a:cxnLst/>
              <a:rect l="l" t="t" r="r" b="b"/>
              <a:pathLst>
                <a:path w="147320" h="364490">
                  <a:moveTo>
                    <a:pt x="77280" y="0"/>
                  </a:moveTo>
                  <a:lnTo>
                    <a:pt x="76797" y="5712"/>
                  </a:lnTo>
                  <a:lnTo>
                    <a:pt x="80036" y="23277"/>
                  </a:lnTo>
                  <a:lnTo>
                    <a:pt x="82684" y="42192"/>
                  </a:lnTo>
                  <a:lnTo>
                    <a:pt x="80429" y="51955"/>
                  </a:lnTo>
                  <a:lnTo>
                    <a:pt x="72664" y="52503"/>
                  </a:lnTo>
                  <a:lnTo>
                    <a:pt x="49318" y="51950"/>
                  </a:lnTo>
                  <a:lnTo>
                    <a:pt x="42139" y="52362"/>
                  </a:lnTo>
                  <a:lnTo>
                    <a:pt x="39451" y="48853"/>
                  </a:lnTo>
                  <a:lnTo>
                    <a:pt x="37626" y="38438"/>
                  </a:lnTo>
                  <a:lnTo>
                    <a:pt x="35536" y="24224"/>
                  </a:lnTo>
                  <a:lnTo>
                    <a:pt x="32055" y="9321"/>
                  </a:lnTo>
                  <a:lnTo>
                    <a:pt x="28023" y="6202"/>
                  </a:lnTo>
                  <a:lnTo>
                    <a:pt x="21770" y="7791"/>
                  </a:lnTo>
                  <a:lnTo>
                    <a:pt x="15833" y="11075"/>
                  </a:lnTo>
                  <a:lnTo>
                    <a:pt x="12751" y="13042"/>
                  </a:lnTo>
                  <a:lnTo>
                    <a:pt x="11904" y="18266"/>
                  </a:lnTo>
                  <a:lnTo>
                    <a:pt x="13080" y="31554"/>
                  </a:lnTo>
                  <a:lnTo>
                    <a:pt x="14167" y="52246"/>
                  </a:lnTo>
                  <a:lnTo>
                    <a:pt x="13056" y="79679"/>
                  </a:lnTo>
                  <a:lnTo>
                    <a:pt x="11263" y="90794"/>
                  </a:lnTo>
                  <a:lnTo>
                    <a:pt x="5742" y="113782"/>
                  </a:lnTo>
                  <a:lnTo>
                    <a:pt x="3671" y="126276"/>
                  </a:lnTo>
                  <a:lnTo>
                    <a:pt x="0" y="197427"/>
                  </a:lnTo>
                  <a:lnTo>
                    <a:pt x="1791" y="265553"/>
                  </a:lnTo>
                  <a:lnTo>
                    <a:pt x="5535" y="318664"/>
                  </a:lnTo>
                  <a:lnTo>
                    <a:pt x="7722" y="344766"/>
                  </a:lnTo>
                  <a:lnTo>
                    <a:pt x="8401" y="355808"/>
                  </a:lnTo>
                  <a:lnTo>
                    <a:pt x="11151" y="359617"/>
                  </a:lnTo>
                  <a:lnTo>
                    <a:pt x="18245" y="356309"/>
                  </a:lnTo>
                  <a:lnTo>
                    <a:pt x="31953" y="345998"/>
                  </a:lnTo>
                  <a:lnTo>
                    <a:pt x="67450" y="207149"/>
                  </a:lnTo>
                  <a:lnTo>
                    <a:pt x="126099" y="352704"/>
                  </a:lnTo>
                  <a:lnTo>
                    <a:pt x="130442" y="362123"/>
                  </a:lnTo>
                  <a:lnTo>
                    <a:pt x="134082" y="364099"/>
                  </a:lnTo>
                  <a:lnTo>
                    <a:pt x="138991" y="357583"/>
                  </a:lnTo>
                  <a:lnTo>
                    <a:pt x="147142" y="341528"/>
                  </a:lnTo>
                  <a:lnTo>
                    <a:pt x="120790" y="125069"/>
                  </a:lnTo>
                  <a:lnTo>
                    <a:pt x="119441" y="113919"/>
                  </a:lnTo>
                  <a:lnTo>
                    <a:pt x="108258" y="56151"/>
                  </a:lnTo>
                  <a:lnTo>
                    <a:pt x="95265" y="13051"/>
                  </a:lnTo>
                  <a:lnTo>
                    <a:pt x="83659" y="3023"/>
                  </a:lnTo>
                  <a:lnTo>
                    <a:pt x="81744" y="3414"/>
                  </a:lnTo>
                  <a:lnTo>
                    <a:pt x="80733" y="3260"/>
                  </a:lnTo>
                  <a:lnTo>
                    <a:pt x="772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5" name="object 365" descr=""/>
            <p:cNvSpPr/>
            <p:nvPr/>
          </p:nvSpPr>
          <p:spPr>
            <a:xfrm>
              <a:off x="5595683" y="8854626"/>
              <a:ext cx="147320" cy="364490"/>
            </a:xfrm>
            <a:custGeom>
              <a:avLst/>
              <a:gdLst/>
              <a:ahLst/>
              <a:cxnLst/>
              <a:rect l="l" t="t" r="r" b="b"/>
              <a:pathLst>
                <a:path w="147320" h="364490">
                  <a:moveTo>
                    <a:pt x="120790" y="125069"/>
                  </a:moveTo>
                  <a:lnTo>
                    <a:pt x="147142" y="341528"/>
                  </a:lnTo>
                  <a:lnTo>
                    <a:pt x="138991" y="357583"/>
                  </a:lnTo>
                  <a:lnTo>
                    <a:pt x="134082" y="364099"/>
                  </a:lnTo>
                  <a:lnTo>
                    <a:pt x="113088" y="320767"/>
                  </a:lnTo>
                  <a:lnTo>
                    <a:pt x="93355" y="271754"/>
                  </a:lnTo>
                  <a:lnTo>
                    <a:pt x="75332" y="226827"/>
                  </a:lnTo>
                  <a:lnTo>
                    <a:pt x="67450" y="207149"/>
                  </a:lnTo>
                  <a:lnTo>
                    <a:pt x="31953" y="345998"/>
                  </a:lnTo>
                  <a:lnTo>
                    <a:pt x="18245" y="356309"/>
                  </a:lnTo>
                  <a:lnTo>
                    <a:pt x="11151" y="359617"/>
                  </a:lnTo>
                  <a:lnTo>
                    <a:pt x="8401" y="355808"/>
                  </a:lnTo>
                  <a:lnTo>
                    <a:pt x="7722" y="344766"/>
                  </a:lnTo>
                  <a:lnTo>
                    <a:pt x="5535" y="318664"/>
                  </a:lnTo>
                  <a:lnTo>
                    <a:pt x="1791" y="265553"/>
                  </a:lnTo>
                  <a:lnTo>
                    <a:pt x="0" y="197427"/>
                  </a:lnTo>
                  <a:lnTo>
                    <a:pt x="3671" y="126276"/>
                  </a:lnTo>
                  <a:lnTo>
                    <a:pt x="5742" y="113782"/>
                  </a:lnTo>
                  <a:lnTo>
                    <a:pt x="8549" y="102058"/>
                  </a:lnTo>
                  <a:lnTo>
                    <a:pt x="11263" y="90794"/>
                  </a:lnTo>
                  <a:lnTo>
                    <a:pt x="13056" y="79679"/>
                  </a:lnTo>
                  <a:lnTo>
                    <a:pt x="14167" y="52246"/>
                  </a:lnTo>
                  <a:lnTo>
                    <a:pt x="13080" y="31554"/>
                  </a:lnTo>
                  <a:lnTo>
                    <a:pt x="11904" y="18266"/>
                  </a:lnTo>
                  <a:lnTo>
                    <a:pt x="12751" y="13042"/>
                  </a:lnTo>
                  <a:lnTo>
                    <a:pt x="15833" y="11075"/>
                  </a:lnTo>
                  <a:lnTo>
                    <a:pt x="21770" y="7791"/>
                  </a:lnTo>
                  <a:lnTo>
                    <a:pt x="28023" y="6202"/>
                  </a:lnTo>
                  <a:lnTo>
                    <a:pt x="32055" y="9321"/>
                  </a:lnTo>
                  <a:lnTo>
                    <a:pt x="35536" y="24224"/>
                  </a:lnTo>
                  <a:lnTo>
                    <a:pt x="37626" y="38438"/>
                  </a:lnTo>
                  <a:lnTo>
                    <a:pt x="39451" y="48853"/>
                  </a:lnTo>
                  <a:lnTo>
                    <a:pt x="42139" y="52362"/>
                  </a:lnTo>
                  <a:lnTo>
                    <a:pt x="49318" y="51950"/>
                  </a:lnTo>
                  <a:lnTo>
                    <a:pt x="60894" y="52249"/>
                  </a:lnTo>
                  <a:lnTo>
                    <a:pt x="72664" y="52503"/>
                  </a:lnTo>
                  <a:lnTo>
                    <a:pt x="80429" y="51955"/>
                  </a:lnTo>
                  <a:lnTo>
                    <a:pt x="82684" y="42192"/>
                  </a:lnTo>
                  <a:lnTo>
                    <a:pt x="80036" y="23277"/>
                  </a:lnTo>
                  <a:lnTo>
                    <a:pt x="76797" y="5712"/>
                  </a:lnTo>
                  <a:lnTo>
                    <a:pt x="77280" y="0"/>
                  </a:lnTo>
                  <a:lnTo>
                    <a:pt x="80733" y="3260"/>
                  </a:lnTo>
                  <a:lnTo>
                    <a:pt x="81744" y="3414"/>
                  </a:lnTo>
                  <a:lnTo>
                    <a:pt x="83659" y="3023"/>
                  </a:lnTo>
                  <a:lnTo>
                    <a:pt x="89827" y="4648"/>
                  </a:lnTo>
                  <a:lnTo>
                    <a:pt x="108258" y="56151"/>
                  </a:lnTo>
                  <a:lnTo>
                    <a:pt x="117329" y="100295"/>
                  </a:lnTo>
                  <a:lnTo>
                    <a:pt x="120500" y="122247"/>
                  </a:lnTo>
                  <a:lnTo>
                    <a:pt x="120790" y="125069"/>
                  </a:lnTo>
                  <a:close/>
                </a:path>
              </a:pathLst>
            </a:custGeom>
            <a:ln w="5080">
              <a:solidFill>
                <a:srgbClr val="FDB91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66" name="object 366" descr=""/>
          <p:cNvPicPr/>
          <p:nvPr/>
        </p:nvPicPr>
        <p:blipFill>
          <a:blip r:embed="rId215" cstate="print"/>
          <a:stretch>
            <a:fillRect/>
          </a:stretch>
        </p:blipFill>
        <p:spPr>
          <a:xfrm>
            <a:off x="9805951" y="8276870"/>
            <a:ext cx="510137" cy="492489"/>
          </a:xfrm>
          <a:prstGeom prst="rect">
            <a:avLst/>
          </a:prstGeom>
        </p:spPr>
      </p:pic>
      <p:pic>
        <p:nvPicPr>
          <p:cNvPr id="367" name="object 367" descr=""/>
          <p:cNvPicPr/>
          <p:nvPr/>
        </p:nvPicPr>
        <p:blipFill>
          <a:blip r:embed="rId216" cstate="print"/>
          <a:stretch>
            <a:fillRect/>
          </a:stretch>
        </p:blipFill>
        <p:spPr>
          <a:xfrm>
            <a:off x="14407055" y="8318448"/>
            <a:ext cx="512685" cy="349827"/>
          </a:xfrm>
          <a:prstGeom prst="rect">
            <a:avLst/>
          </a:prstGeom>
        </p:spPr>
      </p:pic>
      <p:pic>
        <p:nvPicPr>
          <p:cNvPr id="368" name="object 368" descr=""/>
          <p:cNvPicPr/>
          <p:nvPr/>
        </p:nvPicPr>
        <p:blipFill>
          <a:blip r:embed="rId217" cstate="print"/>
          <a:stretch>
            <a:fillRect/>
          </a:stretch>
        </p:blipFill>
        <p:spPr>
          <a:xfrm>
            <a:off x="14023072" y="8369612"/>
            <a:ext cx="127398" cy="107071"/>
          </a:xfrm>
          <a:prstGeom prst="rect">
            <a:avLst/>
          </a:prstGeom>
        </p:spPr>
      </p:pic>
      <p:pic>
        <p:nvPicPr>
          <p:cNvPr id="369" name="object 369" descr=""/>
          <p:cNvPicPr/>
          <p:nvPr/>
        </p:nvPicPr>
        <p:blipFill>
          <a:blip r:embed="rId218" cstate="print"/>
          <a:stretch>
            <a:fillRect/>
          </a:stretch>
        </p:blipFill>
        <p:spPr>
          <a:xfrm>
            <a:off x="3121149" y="9017071"/>
            <a:ext cx="212443" cy="250665"/>
          </a:xfrm>
          <a:prstGeom prst="rect">
            <a:avLst/>
          </a:prstGeom>
        </p:spPr>
      </p:pic>
      <p:pic>
        <p:nvPicPr>
          <p:cNvPr id="370" name="object 370" descr=""/>
          <p:cNvPicPr/>
          <p:nvPr/>
        </p:nvPicPr>
        <p:blipFill>
          <a:blip r:embed="rId219" cstate="print"/>
          <a:stretch>
            <a:fillRect/>
          </a:stretch>
        </p:blipFill>
        <p:spPr>
          <a:xfrm>
            <a:off x="2533859" y="5450359"/>
            <a:ext cx="758752" cy="552051"/>
          </a:xfrm>
          <a:prstGeom prst="rect">
            <a:avLst/>
          </a:prstGeom>
        </p:spPr>
      </p:pic>
      <p:grpSp>
        <p:nvGrpSpPr>
          <p:cNvPr id="371" name="object 371" descr=""/>
          <p:cNvGrpSpPr/>
          <p:nvPr/>
        </p:nvGrpSpPr>
        <p:grpSpPr>
          <a:xfrm>
            <a:off x="3335326" y="8809401"/>
            <a:ext cx="293370" cy="209550"/>
            <a:chOff x="3335326" y="8809401"/>
            <a:chExt cx="293370" cy="209550"/>
          </a:xfrm>
        </p:grpSpPr>
        <p:pic>
          <p:nvPicPr>
            <p:cNvPr id="372" name="object 372" descr=""/>
            <p:cNvPicPr/>
            <p:nvPr/>
          </p:nvPicPr>
          <p:blipFill>
            <a:blip r:embed="rId220" cstate="print"/>
            <a:stretch>
              <a:fillRect/>
            </a:stretch>
          </p:blipFill>
          <p:spPr>
            <a:xfrm>
              <a:off x="3337866" y="8811941"/>
              <a:ext cx="266928" cy="206417"/>
            </a:xfrm>
            <a:prstGeom prst="rect">
              <a:avLst/>
            </a:prstGeom>
          </p:spPr>
        </p:pic>
        <p:sp>
          <p:nvSpPr>
            <p:cNvPr id="373" name="object 373" descr=""/>
            <p:cNvSpPr/>
            <p:nvPr/>
          </p:nvSpPr>
          <p:spPr>
            <a:xfrm>
              <a:off x="3337866" y="8811941"/>
              <a:ext cx="252095" cy="180975"/>
            </a:xfrm>
            <a:custGeom>
              <a:avLst/>
              <a:gdLst/>
              <a:ahLst/>
              <a:cxnLst/>
              <a:rect l="l" t="t" r="r" b="b"/>
              <a:pathLst>
                <a:path w="252095" h="180975">
                  <a:moveTo>
                    <a:pt x="43191" y="30306"/>
                  </a:moveTo>
                  <a:lnTo>
                    <a:pt x="74670" y="9349"/>
                  </a:lnTo>
                  <a:lnTo>
                    <a:pt x="99711" y="0"/>
                  </a:lnTo>
                  <a:lnTo>
                    <a:pt x="131407" y="129"/>
                  </a:lnTo>
                  <a:lnTo>
                    <a:pt x="182853" y="7612"/>
                  </a:lnTo>
                  <a:lnTo>
                    <a:pt x="224595" y="20838"/>
                  </a:lnTo>
                  <a:lnTo>
                    <a:pt x="245373" y="41921"/>
                  </a:lnTo>
                  <a:lnTo>
                    <a:pt x="251795" y="68937"/>
                  </a:lnTo>
                  <a:lnTo>
                    <a:pt x="250468" y="99966"/>
                  </a:lnTo>
                  <a:lnTo>
                    <a:pt x="242309" y="130306"/>
                  </a:lnTo>
                  <a:lnTo>
                    <a:pt x="228260" y="154928"/>
                  </a:lnTo>
                  <a:lnTo>
                    <a:pt x="214961" y="171450"/>
                  </a:lnTo>
                  <a:lnTo>
                    <a:pt x="209053" y="177487"/>
                  </a:lnTo>
                  <a:lnTo>
                    <a:pt x="199337" y="176395"/>
                  </a:lnTo>
                  <a:lnTo>
                    <a:pt x="198635" y="164594"/>
                  </a:lnTo>
                  <a:lnTo>
                    <a:pt x="197242" y="158094"/>
                  </a:lnTo>
                  <a:lnTo>
                    <a:pt x="194115" y="154585"/>
                  </a:lnTo>
                  <a:lnTo>
                    <a:pt x="188212" y="151757"/>
                  </a:lnTo>
                  <a:lnTo>
                    <a:pt x="183906" y="151200"/>
                  </a:lnTo>
                  <a:lnTo>
                    <a:pt x="177893" y="152342"/>
                  </a:lnTo>
                  <a:lnTo>
                    <a:pt x="167585" y="153859"/>
                  </a:lnTo>
                  <a:lnTo>
                    <a:pt x="150392" y="154424"/>
                  </a:lnTo>
                  <a:lnTo>
                    <a:pt x="132579" y="153365"/>
                  </a:lnTo>
                  <a:lnTo>
                    <a:pt x="120610" y="151541"/>
                  </a:lnTo>
                  <a:lnTo>
                    <a:pt x="112165" y="149916"/>
                  </a:lnTo>
                  <a:lnTo>
                    <a:pt x="104926" y="149458"/>
                  </a:lnTo>
                  <a:lnTo>
                    <a:pt x="98893" y="154469"/>
                  </a:lnTo>
                  <a:lnTo>
                    <a:pt x="94845" y="164938"/>
                  </a:lnTo>
                  <a:lnTo>
                    <a:pt x="91620" y="175356"/>
                  </a:lnTo>
                  <a:lnTo>
                    <a:pt x="88060" y="180217"/>
                  </a:lnTo>
                  <a:lnTo>
                    <a:pt x="82561" y="180547"/>
                  </a:lnTo>
                  <a:lnTo>
                    <a:pt x="80592" y="179684"/>
                  </a:lnTo>
                  <a:lnTo>
                    <a:pt x="81889" y="171698"/>
                  </a:lnTo>
                  <a:lnTo>
                    <a:pt x="81534" y="166563"/>
                  </a:lnTo>
                  <a:lnTo>
                    <a:pt x="78819" y="162055"/>
                  </a:lnTo>
                  <a:lnTo>
                    <a:pt x="73036" y="155948"/>
                  </a:lnTo>
                  <a:lnTo>
                    <a:pt x="66365" y="152521"/>
                  </a:lnTo>
                  <a:lnTo>
                    <a:pt x="57616" y="152265"/>
                  </a:lnTo>
                  <a:lnTo>
                    <a:pt x="47113" y="153408"/>
                  </a:lnTo>
                  <a:lnTo>
                    <a:pt x="35177" y="154182"/>
                  </a:lnTo>
                  <a:lnTo>
                    <a:pt x="14626" y="147165"/>
                  </a:lnTo>
                  <a:lnTo>
                    <a:pt x="3016" y="129085"/>
                  </a:lnTo>
                  <a:lnTo>
                    <a:pt x="0" y="104403"/>
                  </a:lnTo>
                  <a:lnTo>
                    <a:pt x="5231" y="77576"/>
                  </a:lnTo>
                  <a:lnTo>
                    <a:pt x="16364" y="55333"/>
                  </a:lnTo>
                  <a:lnTo>
                    <a:pt x="28835" y="40735"/>
                  </a:lnTo>
                  <a:lnTo>
                    <a:pt x="38994" y="32740"/>
                  </a:lnTo>
                  <a:lnTo>
                    <a:pt x="43191" y="30306"/>
                  </a:lnTo>
                  <a:close/>
                </a:path>
              </a:pathLst>
            </a:custGeom>
            <a:ln w="5080">
              <a:solidFill>
                <a:srgbClr val="FDB91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4" name="object 374" descr=""/>
            <p:cNvSpPr/>
            <p:nvPr/>
          </p:nvSpPr>
          <p:spPr>
            <a:xfrm>
              <a:off x="3355430" y="8908885"/>
              <a:ext cx="45085" cy="37465"/>
            </a:xfrm>
            <a:custGeom>
              <a:avLst/>
              <a:gdLst/>
              <a:ahLst/>
              <a:cxnLst/>
              <a:rect l="l" t="t" r="r" b="b"/>
              <a:pathLst>
                <a:path w="45085" h="37465">
                  <a:moveTo>
                    <a:pt x="0" y="19377"/>
                  </a:moveTo>
                  <a:lnTo>
                    <a:pt x="6800" y="5715"/>
                  </a:lnTo>
                  <a:lnTo>
                    <a:pt x="12490" y="0"/>
                  </a:lnTo>
                  <a:lnTo>
                    <a:pt x="20152" y="1185"/>
                  </a:lnTo>
                  <a:lnTo>
                    <a:pt x="32867" y="8226"/>
                  </a:lnTo>
                  <a:lnTo>
                    <a:pt x="40906" y="15222"/>
                  </a:lnTo>
                  <a:lnTo>
                    <a:pt x="44959" y="23407"/>
                  </a:lnTo>
                  <a:lnTo>
                    <a:pt x="43995" y="30752"/>
                  </a:lnTo>
                  <a:lnTo>
                    <a:pt x="36982" y="35226"/>
                  </a:lnTo>
                  <a:lnTo>
                    <a:pt x="24599" y="37041"/>
                  </a:lnTo>
                  <a:lnTo>
                    <a:pt x="10566" y="36545"/>
                  </a:lnTo>
                  <a:lnTo>
                    <a:pt x="495" y="31427"/>
                  </a:lnTo>
                  <a:lnTo>
                    <a:pt x="0" y="19377"/>
                  </a:lnTo>
                  <a:close/>
                </a:path>
              </a:pathLst>
            </a:custGeom>
            <a:ln w="5080">
              <a:solidFill>
                <a:srgbClr val="FDB91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5" name="object 375" descr=""/>
            <p:cNvSpPr/>
            <p:nvPr/>
          </p:nvSpPr>
          <p:spPr>
            <a:xfrm>
              <a:off x="3418975" y="8854376"/>
              <a:ext cx="34290" cy="42545"/>
            </a:xfrm>
            <a:custGeom>
              <a:avLst/>
              <a:gdLst/>
              <a:ahLst/>
              <a:cxnLst/>
              <a:rect l="l" t="t" r="r" b="b"/>
              <a:pathLst>
                <a:path w="34289" h="42545">
                  <a:moveTo>
                    <a:pt x="31292" y="0"/>
                  </a:moveTo>
                  <a:lnTo>
                    <a:pt x="0" y="10706"/>
                  </a:lnTo>
                  <a:lnTo>
                    <a:pt x="11177" y="16567"/>
                  </a:lnTo>
                  <a:lnTo>
                    <a:pt x="16986" y="20691"/>
                  </a:lnTo>
                  <a:lnTo>
                    <a:pt x="19298" y="25029"/>
                  </a:lnTo>
                  <a:lnTo>
                    <a:pt x="19989" y="31534"/>
                  </a:lnTo>
                  <a:lnTo>
                    <a:pt x="20650" y="42506"/>
                  </a:lnTo>
                  <a:lnTo>
                    <a:pt x="27927" y="35458"/>
                  </a:lnTo>
                  <a:lnTo>
                    <a:pt x="29933" y="32029"/>
                  </a:lnTo>
                  <a:lnTo>
                    <a:pt x="31960" y="26294"/>
                  </a:lnTo>
                  <a:lnTo>
                    <a:pt x="33956" y="16638"/>
                  </a:lnTo>
                  <a:lnTo>
                    <a:pt x="34280" y="6670"/>
                  </a:lnTo>
                  <a:lnTo>
                    <a:pt x="312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6" name="object 376" descr=""/>
            <p:cNvSpPr/>
            <p:nvPr/>
          </p:nvSpPr>
          <p:spPr>
            <a:xfrm>
              <a:off x="3418975" y="8854376"/>
              <a:ext cx="34290" cy="42545"/>
            </a:xfrm>
            <a:custGeom>
              <a:avLst/>
              <a:gdLst/>
              <a:ahLst/>
              <a:cxnLst/>
              <a:rect l="l" t="t" r="r" b="b"/>
              <a:pathLst>
                <a:path w="34289" h="42545">
                  <a:moveTo>
                    <a:pt x="0" y="10706"/>
                  </a:moveTo>
                  <a:lnTo>
                    <a:pt x="20650" y="42506"/>
                  </a:lnTo>
                  <a:lnTo>
                    <a:pt x="27927" y="35458"/>
                  </a:lnTo>
                  <a:lnTo>
                    <a:pt x="29933" y="32029"/>
                  </a:lnTo>
                  <a:lnTo>
                    <a:pt x="31960" y="26294"/>
                  </a:lnTo>
                  <a:lnTo>
                    <a:pt x="33956" y="16638"/>
                  </a:lnTo>
                  <a:lnTo>
                    <a:pt x="34280" y="6670"/>
                  </a:lnTo>
                  <a:lnTo>
                    <a:pt x="31292" y="0"/>
                  </a:lnTo>
                </a:path>
              </a:pathLst>
            </a:custGeom>
            <a:ln w="5080">
              <a:solidFill>
                <a:srgbClr val="FDB91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7" name="object 377" descr=""/>
            <p:cNvSpPr/>
            <p:nvPr/>
          </p:nvSpPr>
          <p:spPr>
            <a:xfrm>
              <a:off x="3342812" y="8841902"/>
              <a:ext cx="38735" cy="26670"/>
            </a:xfrm>
            <a:custGeom>
              <a:avLst/>
              <a:gdLst/>
              <a:ahLst/>
              <a:cxnLst/>
              <a:rect l="l" t="t" r="r" b="b"/>
              <a:pathLst>
                <a:path w="38735" h="26670">
                  <a:moveTo>
                    <a:pt x="10856" y="26487"/>
                  </a:moveTo>
                  <a:lnTo>
                    <a:pt x="4589" y="26335"/>
                  </a:lnTo>
                  <a:lnTo>
                    <a:pt x="1098" y="22222"/>
                  </a:lnTo>
                  <a:lnTo>
                    <a:pt x="0" y="16834"/>
                  </a:lnTo>
                  <a:lnTo>
                    <a:pt x="912" y="12860"/>
                  </a:lnTo>
                  <a:lnTo>
                    <a:pt x="6716" y="8946"/>
                  </a:lnTo>
                  <a:lnTo>
                    <a:pt x="17709" y="3762"/>
                  </a:lnTo>
                  <a:lnTo>
                    <a:pt x="29639" y="0"/>
                  </a:lnTo>
                  <a:lnTo>
                    <a:pt x="38250" y="351"/>
                  </a:lnTo>
                </a:path>
              </a:pathLst>
            </a:custGeom>
            <a:ln w="5080">
              <a:solidFill>
                <a:srgbClr val="FDB91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8" name="object 378" descr=""/>
            <p:cNvSpPr/>
            <p:nvPr/>
          </p:nvSpPr>
          <p:spPr>
            <a:xfrm>
              <a:off x="3377405" y="8921843"/>
              <a:ext cx="4445" cy="16510"/>
            </a:xfrm>
            <a:custGeom>
              <a:avLst/>
              <a:gdLst/>
              <a:ahLst/>
              <a:cxnLst/>
              <a:rect l="l" t="t" r="r" b="b"/>
              <a:pathLst>
                <a:path w="4445" h="16509">
                  <a:moveTo>
                    <a:pt x="0" y="0"/>
                  </a:moveTo>
                  <a:lnTo>
                    <a:pt x="2095" y="16395"/>
                  </a:lnTo>
                  <a:lnTo>
                    <a:pt x="4089" y="129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9" name="object 379" descr=""/>
            <p:cNvSpPr/>
            <p:nvPr/>
          </p:nvSpPr>
          <p:spPr>
            <a:xfrm>
              <a:off x="3377405" y="8921843"/>
              <a:ext cx="4445" cy="16510"/>
            </a:xfrm>
            <a:custGeom>
              <a:avLst/>
              <a:gdLst/>
              <a:ahLst/>
              <a:cxnLst/>
              <a:rect l="l" t="t" r="r" b="b"/>
              <a:pathLst>
                <a:path w="4445" h="16509">
                  <a:moveTo>
                    <a:pt x="0" y="0"/>
                  </a:moveTo>
                  <a:lnTo>
                    <a:pt x="4089" y="12966"/>
                  </a:lnTo>
                  <a:lnTo>
                    <a:pt x="2095" y="16395"/>
                  </a:lnTo>
                </a:path>
              </a:pathLst>
            </a:custGeom>
            <a:ln w="5080">
              <a:solidFill>
                <a:srgbClr val="FDB91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0" name="object 380" descr=""/>
            <p:cNvSpPr/>
            <p:nvPr/>
          </p:nvSpPr>
          <p:spPr>
            <a:xfrm>
              <a:off x="3366122" y="8922374"/>
              <a:ext cx="2540" cy="17145"/>
            </a:xfrm>
            <a:custGeom>
              <a:avLst/>
              <a:gdLst/>
              <a:ahLst/>
              <a:cxnLst/>
              <a:rect l="l" t="t" r="r" b="b"/>
              <a:pathLst>
                <a:path w="2539" h="17145">
                  <a:moveTo>
                    <a:pt x="2501" y="0"/>
                  </a:moveTo>
                  <a:lnTo>
                    <a:pt x="0" y="13373"/>
                  </a:lnTo>
                  <a:lnTo>
                    <a:pt x="2400" y="16535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1" name="object 381" descr=""/>
            <p:cNvSpPr/>
            <p:nvPr/>
          </p:nvSpPr>
          <p:spPr>
            <a:xfrm>
              <a:off x="3366122" y="8922374"/>
              <a:ext cx="2540" cy="17145"/>
            </a:xfrm>
            <a:custGeom>
              <a:avLst/>
              <a:gdLst/>
              <a:ahLst/>
              <a:cxnLst/>
              <a:rect l="l" t="t" r="r" b="b"/>
              <a:pathLst>
                <a:path w="2539" h="17145">
                  <a:moveTo>
                    <a:pt x="2501" y="0"/>
                  </a:moveTo>
                  <a:lnTo>
                    <a:pt x="0" y="13373"/>
                  </a:lnTo>
                  <a:lnTo>
                    <a:pt x="2400" y="16535"/>
                  </a:lnTo>
                </a:path>
              </a:pathLst>
            </a:custGeom>
            <a:ln w="5080">
              <a:solidFill>
                <a:srgbClr val="FDB91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2" name="object 382" descr=""/>
            <p:cNvSpPr/>
            <p:nvPr/>
          </p:nvSpPr>
          <p:spPr>
            <a:xfrm>
              <a:off x="3588438" y="8872752"/>
              <a:ext cx="37465" cy="34925"/>
            </a:xfrm>
            <a:custGeom>
              <a:avLst/>
              <a:gdLst/>
              <a:ahLst/>
              <a:cxnLst/>
              <a:rect l="l" t="t" r="r" b="b"/>
              <a:pathLst>
                <a:path w="37464" h="34925">
                  <a:moveTo>
                    <a:pt x="0" y="26435"/>
                  </a:moveTo>
                  <a:lnTo>
                    <a:pt x="4645" y="32930"/>
                  </a:lnTo>
                  <a:lnTo>
                    <a:pt x="8064" y="34773"/>
                  </a:lnTo>
                  <a:lnTo>
                    <a:pt x="11940" y="31672"/>
                  </a:lnTo>
                  <a:lnTo>
                    <a:pt x="17957" y="23336"/>
                  </a:lnTo>
                  <a:lnTo>
                    <a:pt x="22651" y="12403"/>
                  </a:lnTo>
                  <a:lnTo>
                    <a:pt x="22563" y="3650"/>
                  </a:lnTo>
                  <a:lnTo>
                    <a:pt x="19381" y="0"/>
                  </a:lnTo>
                  <a:lnTo>
                    <a:pt x="14795" y="4375"/>
                  </a:lnTo>
                  <a:lnTo>
                    <a:pt x="13602" y="14305"/>
                  </a:lnTo>
                  <a:lnTo>
                    <a:pt x="18211" y="23319"/>
                  </a:lnTo>
                  <a:lnTo>
                    <a:pt x="26736" y="28316"/>
                  </a:lnTo>
                  <a:lnTo>
                    <a:pt x="37287" y="26194"/>
                  </a:lnTo>
                </a:path>
              </a:pathLst>
            </a:custGeom>
            <a:ln w="5080">
              <a:solidFill>
                <a:srgbClr val="FDB91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3" name="object 383" descr=""/>
            <p:cNvSpPr/>
            <p:nvPr/>
          </p:nvSpPr>
          <p:spPr>
            <a:xfrm>
              <a:off x="3349053" y="8894521"/>
              <a:ext cx="46355" cy="13970"/>
            </a:xfrm>
            <a:custGeom>
              <a:avLst/>
              <a:gdLst/>
              <a:ahLst/>
              <a:cxnLst/>
              <a:rect l="l" t="t" r="r" b="b"/>
              <a:pathLst>
                <a:path w="46354" h="13970">
                  <a:moveTo>
                    <a:pt x="9220" y="10045"/>
                  </a:moveTo>
                  <a:lnTo>
                    <a:pt x="7874" y="5702"/>
                  </a:lnTo>
                  <a:lnTo>
                    <a:pt x="5562" y="4483"/>
                  </a:lnTo>
                  <a:lnTo>
                    <a:pt x="1219" y="5829"/>
                  </a:lnTo>
                  <a:lnTo>
                    <a:pt x="0" y="8140"/>
                  </a:lnTo>
                  <a:lnTo>
                    <a:pt x="673" y="10312"/>
                  </a:lnTo>
                  <a:lnTo>
                    <a:pt x="1346" y="12484"/>
                  </a:lnTo>
                  <a:lnTo>
                    <a:pt x="3657" y="13703"/>
                  </a:lnTo>
                  <a:lnTo>
                    <a:pt x="8001" y="12357"/>
                  </a:lnTo>
                  <a:lnTo>
                    <a:pt x="9220" y="10045"/>
                  </a:lnTo>
                  <a:close/>
                </a:path>
                <a:path w="46354" h="13970">
                  <a:moveTo>
                    <a:pt x="46316" y="5562"/>
                  </a:moveTo>
                  <a:lnTo>
                    <a:pt x="44970" y="1219"/>
                  </a:lnTo>
                  <a:lnTo>
                    <a:pt x="42672" y="0"/>
                  </a:lnTo>
                  <a:lnTo>
                    <a:pt x="38315" y="1346"/>
                  </a:lnTo>
                  <a:lnTo>
                    <a:pt x="37096" y="3657"/>
                  </a:lnTo>
                  <a:lnTo>
                    <a:pt x="37769" y="5829"/>
                  </a:lnTo>
                  <a:lnTo>
                    <a:pt x="38442" y="8001"/>
                  </a:lnTo>
                  <a:lnTo>
                    <a:pt x="40754" y="9220"/>
                  </a:lnTo>
                  <a:lnTo>
                    <a:pt x="45097" y="7874"/>
                  </a:lnTo>
                  <a:lnTo>
                    <a:pt x="46316" y="5562"/>
                  </a:lnTo>
                  <a:close/>
                </a:path>
              </a:pathLst>
            </a:custGeom>
            <a:solidFill>
              <a:srgbClr val="FDB91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4" name="object 384" descr=""/>
          <p:cNvSpPr/>
          <p:nvPr/>
        </p:nvSpPr>
        <p:spPr>
          <a:xfrm>
            <a:off x="13660789" y="5356636"/>
            <a:ext cx="284480" cy="106680"/>
          </a:xfrm>
          <a:custGeom>
            <a:avLst/>
            <a:gdLst/>
            <a:ahLst/>
            <a:cxnLst/>
            <a:rect l="l" t="t" r="r" b="b"/>
            <a:pathLst>
              <a:path w="284480" h="106679">
                <a:moveTo>
                  <a:pt x="110011" y="0"/>
                </a:moveTo>
                <a:lnTo>
                  <a:pt x="52294" y="1010"/>
                </a:lnTo>
                <a:lnTo>
                  <a:pt x="15125" y="16732"/>
                </a:lnTo>
                <a:lnTo>
                  <a:pt x="0" y="42998"/>
                </a:lnTo>
                <a:lnTo>
                  <a:pt x="8411" y="75641"/>
                </a:lnTo>
                <a:lnTo>
                  <a:pt x="42175" y="101665"/>
                </a:lnTo>
                <a:lnTo>
                  <a:pt x="87156" y="106505"/>
                </a:lnTo>
                <a:lnTo>
                  <a:pt x="131125" y="100644"/>
                </a:lnTo>
                <a:lnTo>
                  <a:pt x="161853" y="94564"/>
                </a:lnTo>
                <a:lnTo>
                  <a:pt x="201128" y="93475"/>
                </a:lnTo>
                <a:lnTo>
                  <a:pt x="232312" y="96010"/>
                </a:lnTo>
                <a:lnTo>
                  <a:pt x="257229" y="93151"/>
                </a:lnTo>
                <a:lnTo>
                  <a:pt x="277702" y="75882"/>
                </a:lnTo>
                <a:lnTo>
                  <a:pt x="284153" y="55659"/>
                </a:lnTo>
                <a:lnTo>
                  <a:pt x="278837" y="34940"/>
                </a:lnTo>
                <a:lnTo>
                  <a:pt x="263413" y="17303"/>
                </a:lnTo>
                <a:lnTo>
                  <a:pt x="239539" y="6324"/>
                </a:lnTo>
                <a:lnTo>
                  <a:pt x="203012" y="823"/>
                </a:lnTo>
                <a:lnTo>
                  <a:pt x="170660" y="338"/>
                </a:lnTo>
                <a:lnTo>
                  <a:pt x="140366" y="1265"/>
                </a:lnTo>
                <a:lnTo>
                  <a:pt x="110011" y="0"/>
                </a:lnTo>
                <a:close/>
              </a:path>
            </a:pathLst>
          </a:custGeom>
          <a:solidFill>
            <a:srgbClr val="FDEA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5" name="object 385" descr=""/>
          <p:cNvSpPr/>
          <p:nvPr/>
        </p:nvSpPr>
        <p:spPr>
          <a:xfrm>
            <a:off x="10207607" y="5302212"/>
            <a:ext cx="574040" cy="170815"/>
          </a:xfrm>
          <a:custGeom>
            <a:avLst/>
            <a:gdLst/>
            <a:ahLst/>
            <a:cxnLst/>
            <a:rect l="l" t="t" r="r" b="b"/>
            <a:pathLst>
              <a:path w="574040" h="170814">
                <a:moveTo>
                  <a:pt x="365566" y="0"/>
                </a:moveTo>
                <a:lnTo>
                  <a:pt x="266948" y="4451"/>
                </a:lnTo>
                <a:lnTo>
                  <a:pt x="217651" y="3784"/>
                </a:lnTo>
                <a:lnTo>
                  <a:pt x="146022" y="3468"/>
                </a:lnTo>
                <a:lnTo>
                  <a:pt x="87939" y="11105"/>
                </a:lnTo>
                <a:lnTo>
                  <a:pt x="43906" y="25479"/>
                </a:lnTo>
                <a:lnTo>
                  <a:pt x="14425" y="45377"/>
                </a:lnTo>
                <a:lnTo>
                  <a:pt x="0" y="69582"/>
                </a:lnTo>
                <a:lnTo>
                  <a:pt x="1132" y="96882"/>
                </a:lnTo>
                <a:lnTo>
                  <a:pt x="18325" y="126060"/>
                </a:lnTo>
                <a:lnTo>
                  <a:pt x="54474" y="152998"/>
                </a:lnTo>
                <a:lnTo>
                  <a:pt x="100831" y="166707"/>
                </a:lnTo>
                <a:lnTo>
                  <a:pt x="152936" y="170329"/>
                </a:lnTo>
                <a:lnTo>
                  <a:pt x="206332" y="167008"/>
                </a:lnTo>
                <a:lnTo>
                  <a:pt x="256562" y="159886"/>
                </a:lnTo>
                <a:lnTo>
                  <a:pt x="299168" y="152106"/>
                </a:lnTo>
                <a:lnTo>
                  <a:pt x="329691" y="146812"/>
                </a:lnTo>
                <a:lnTo>
                  <a:pt x="394469" y="142809"/>
                </a:lnTo>
                <a:lnTo>
                  <a:pt x="448581" y="144460"/>
                </a:lnTo>
                <a:lnTo>
                  <a:pt x="493557" y="144591"/>
                </a:lnTo>
                <a:lnTo>
                  <a:pt x="530929" y="136031"/>
                </a:lnTo>
                <a:lnTo>
                  <a:pt x="562228" y="111607"/>
                </a:lnTo>
                <a:lnTo>
                  <a:pt x="573693" y="80058"/>
                </a:lnTo>
                <a:lnTo>
                  <a:pt x="561355" y="48390"/>
                </a:lnTo>
                <a:lnTo>
                  <a:pt x="528838" y="22032"/>
                </a:lnTo>
                <a:lnTo>
                  <a:pt x="479767" y="6413"/>
                </a:lnTo>
                <a:lnTo>
                  <a:pt x="419552" y="455"/>
                </a:lnTo>
                <a:lnTo>
                  <a:pt x="365566" y="0"/>
                </a:lnTo>
                <a:close/>
              </a:path>
            </a:pathLst>
          </a:custGeom>
          <a:solidFill>
            <a:srgbClr val="FDEAF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86" name="object 386" descr="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13131472" y="5015341"/>
            <a:ext cx="445464" cy="442621"/>
          </a:xfrm>
          <a:prstGeom prst="rect">
            <a:avLst/>
          </a:prstGeom>
        </p:spPr>
      </p:pic>
      <p:pic>
        <p:nvPicPr>
          <p:cNvPr id="387" name="object 387" descr=""/>
          <p:cNvPicPr/>
          <p:nvPr/>
        </p:nvPicPr>
        <p:blipFill>
          <a:blip r:embed="rId222" cstate="print"/>
          <a:stretch>
            <a:fillRect/>
          </a:stretch>
        </p:blipFill>
        <p:spPr>
          <a:xfrm>
            <a:off x="13653960" y="5243282"/>
            <a:ext cx="306573" cy="197622"/>
          </a:xfrm>
          <a:prstGeom prst="rect">
            <a:avLst/>
          </a:prstGeom>
        </p:spPr>
      </p:pic>
      <p:pic>
        <p:nvPicPr>
          <p:cNvPr id="388" name="object 388" descr=""/>
          <p:cNvPicPr/>
          <p:nvPr/>
        </p:nvPicPr>
        <p:blipFill>
          <a:blip r:embed="rId223" cstate="print"/>
          <a:stretch>
            <a:fillRect/>
          </a:stretch>
        </p:blipFill>
        <p:spPr>
          <a:xfrm>
            <a:off x="14050861" y="5122521"/>
            <a:ext cx="301064" cy="348298"/>
          </a:xfrm>
          <a:prstGeom prst="rect">
            <a:avLst/>
          </a:prstGeom>
        </p:spPr>
      </p:pic>
      <p:pic>
        <p:nvPicPr>
          <p:cNvPr id="389" name="object 389" descr=""/>
          <p:cNvPicPr/>
          <p:nvPr/>
        </p:nvPicPr>
        <p:blipFill>
          <a:blip r:embed="rId224" cstate="print"/>
          <a:stretch>
            <a:fillRect/>
          </a:stretch>
        </p:blipFill>
        <p:spPr>
          <a:xfrm>
            <a:off x="9774001" y="5073189"/>
            <a:ext cx="285350" cy="413512"/>
          </a:xfrm>
          <a:prstGeom prst="rect">
            <a:avLst/>
          </a:prstGeom>
        </p:spPr>
      </p:pic>
      <p:pic>
        <p:nvPicPr>
          <p:cNvPr id="390" name="object 390" descr=""/>
          <p:cNvPicPr/>
          <p:nvPr/>
        </p:nvPicPr>
        <p:blipFill>
          <a:blip r:embed="rId225" cstate="print"/>
          <a:stretch>
            <a:fillRect/>
          </a:stretch>
        </p:blipFill>
        <p:spPr>
          <a:xfrm>
            <a:off x="10259444" y="5232479"/>
            <a:ext cx="197924" cy="207193"/>
          </a:xfrm>
          <a:prstGeom prst="rect">
            <a:avLst/>
          </a:prstGeom>
        </p:spPr>
      </p:pic>
      <p:grpSp>
        <p:nvGrpSpPr>
          <p:cNvPr id="391" name="object 391" descr=""/>
          <p:cNvGrpSpPr/>
          <p:nvPr/>
        </p:nvGrpSpPr>
        <p:grpSpPr>
          <a:xfrm>
            <a:off x="10524354" y="4922635"/>
            <a:ext cx="186055" cy="527050"/>
            <a:chOff x="10524354" y="4922635"/>
            <a:chExt cx="186055" cy="527050"/>
          </a:xfrm>
        </p:grpSpPr>
        <p:sp>
          <p:nvSpPr>
            <p:cNvPr id="392" name="object 392" descr=""/>
            <p:cNvSpPr/>
            <p:nvPr/>
          </p:nvSpPr>
          <p:spPr>
            <a:xfrm>
              <a:off x="10528462" y="4940507"/>
              <a:ext cx="177800" cy="505459"/>
            </a:xfrm>
            <a:custGeom>
              <a:avLst/>
              <a:gdLst/>
              <a:ahLst/>
              <a:cxnLst/>
              <a:rect l="l" t="t" r="r" b="b"/>
              <a:pathLst>
                <a:path w="177800" h="505460">
                  <a:moveTo>
                    <a:pt x="88970" y="0"/>
                  </a:moveTo>
                  <a:lnTo>
                    <a:pt x="72676" y="3772"/>
                  </a:lnTo>
                  <a:lnTo>
                    <a:pt x="65273" y="6456"/>
                  </a:lnTo>
                  <a:lnTo>
                    <a:pt x="65205" y="51406"/>
                  </a:lnTo>
                  <a:lnTo>
                    <a:pt x="63871" y="79211"/>
                  </a:lnTo>
                  <a:lnTo>
                    <a:pt x="52687" y="129544"/>
                  </a:lnTo>
                  <a:lnTo>
                    <a:pt x="34172" y="181486"/>
                  </a:lnTo>
                  <a:lnTo>
                    <a:pt x="12124" y="231665"/>
                  </a:lnTo>
                  <a:lnTo>
                    <a:pt x="4337" y="266376"/>
                  </a:lnTo>
                  <a:lnTo>
                    <a:pt x="571" y="322035"/>
                  </a:lnTo>
                  <a:lnTo>
                    <a:pt x="0" y="383839"/>
                  </a:lnTo>
                  <a:lnTo>
                    <a:pt x="1794" y="436984"/>
                  </a:lnTo>
                  <a:lnTo>
                    <a:pt x="16604" y="487691"/>
                  </a:lnTo>
                  <a:lnTo>
                    <a:pt x="60281" y="503978"/>
                  </a:lnTo>
                  <a:lnTo>
                    <a:pt x="91854" y="504944"/>
                  </a:lnTo>
                  <a:lnTo>
                    <a:pt x="128273" y="501599"/>
                  </a:lnTo>
                  <a:lnTo>
                    <a:pt x="153484" y="492355"/>
                  </a:lnTo>
                  <a:lnTo>
                    <a:pt x="168860" y="478390"/>
                  </a:lnTo>
                  <a:lnTo>
                    <a:pt x="175776" y="460887"/>
                  </a:lnTo>
                  <a:lnTo>
                    <a:pt x="177404" y="418451"/>
                  </a:lnTo>
                  <a:lnTo>
                    <a:pt x="176265" y="348094"/>
                  </a:lnTo>
                  <a:lnTo>
                    <a:pt x="172782" y="278577"/>
                  </a:lnTo>
                  <a:lnTo>
                    <a:pt x="167381" y="238663"/>
                  </a:lnTo>
                  <a:lnTo>
                    <a:pt x="157327" y="214674"/>
                  </a:lnTo>
                  <a:lnTo>
                    <a:pt x="124023" y="139336"/>
                  </a:lnTo>
                  <a:lnTo>
                    <a:pt x="116648" y="109144"/>
                  </a:lnTo>
                  <a:lnTo>
                    <a:pt x="113406" y="71559"/>
                  </a:lnTo>
                  <a:lnTo>
                    <a:pt x="112650" y="36741"/>
                  </a:lnTo>
                  <a:lnTo>
                    <a:pt x="112733" y="14851"/>
                  </a:lnTo>
                  <a:lnTo>
                    <a:pt x="105280" y="1553"/>
                  </a:lnTo>
                  <a:lnTo>
                    <a:pt x="889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3" name="object 393" descr=""/>
            <p:cNvSpPr/>
            <p:nvPr/>
          </p:nvSpPr>
          <p:spPr>
            <a:xfrm>
              <a:off x="10528462" y="4940507"/>
              <a:ext cx="177800" cy="505459"/>
            </a:xfrm>
            <a:custGeom>
              <a:avLst/>
              <a:gdLst/>
              <a:ahLst/>
              <a:cxnLst/>
              <a:rect l="l" t="t" r="r" b="b"/>
              <a:pathLst>
                <a:path w="177800" h="505460">
                  <a:moveTo>
                    <a:pt x="65273" y="6456"/>
                  </a:moveTo>
                  <a:lnTo>
                    <a:pt x="65205" y="51406"/>
                  </a:lnTo>
                  <a:lnTo>
                    <a:pt x="60092" y="101411"/>
                  </a:lnTo>
                  <a:lnTo>
                    <a:pt x="45144" y="152618"/>
                  </a:lnTo>
                  <a:lnTo>
                    <a:pt x="22317" y="209913"/>
                  </a:lnTo>
                  <a:lnTo>
                    <a:pt x="12124" y="231665"/>
                  </a:lnTo>
                  <a:lnTo>
                    <a:pt x="4337" y="266376"/>
                  </a:lnTo>
                  <a:lnTo>
                    <a:pt x="571" y="322035"/>
                  </a:lnTo>
                  <a:lnTo>
                    <a:pt x="0" y="383839"/>
                  </a:lnTo>
                  <a:lnTo>
                    <a:pt x="1794" y="436984"/>
                  </a:lnTo>
                  <a:lnTo>
                    <a:pt x="16604" y="487691"/>
                  </a:lnTo>
                  <a:lnTo>
                    <a:pt x="60281" y="503978"/>
                  </a:lnTo>
                  <a:lnTo>
                    <a:pt x="91854" y="504944"/>
                  </a:lnTo>
                  <a:lnTo>
                    <a:pt x="128273" y="501599"/>
                  </a:lnTo>
                  <a:lnTo>
                    <a:pt x="153484" y="492355"/>
                  </a:lnTo>
                  <a:lnTo>
                    <a:pt x="168860" y="478390"/>
                  </a:lnTo>
                  <a:lnTo>
                    <a:pt x="175776" y="460887"/>
                  </a:lnTo>
                  <a:lnTo>
                    <a:pt x="177404" y="418451"/>
                  </a:lnTo>
                  <a:lnTo>
                    <a:pt x="176265" y="348094"/>
                  </a:lnTo>
                  <a:lnTo>
                    <a:pt x="172782" y="278577"/>
                  </a:lnTo>
                  <a:lnTo>
                    <a:pt x="167381" y="238663"/>
                  </a:lnTo>
                  <a:lnTo>
                    <a:pt x="145350" y="187399"/>
                  </a:lnTo>
                  <a:lnTo>
                    <a:pt x="133548" y="160924"/>
                  </a:lnTo>
                  <a:lnTo>
                    <a:pt x="124023" y="139336"/>
                  </a:lnTo>
                  <a:lnTo>
                    <a:pt x="116648" y="109144"/>
                  </a:lnTo>
                  <a:lnTo>
                    <a:pt x="113406" y="71559"/>
                  </a:lnTo>
                  <a:lnTo>
                    <a:pt x="112650" y="36741"/>
                  </a:lnTo>
                  <a:lnTo>
                    <a:pt x="112733" y="14851"/>
                  </a:lnTo>
                  <a:lnTo>
                    <a:pt x="105280" y="1553"/>
                  </a:lnTo>
                  <a:lnTo>
                    <a:pt x="88970" y="0"/>
                  </a:lnTo>
                  <a:lnTo>
                    <a:pt x="72676" y="3772"/>
                  </a:lnTo>
                  <a:lnTo>
                    <a:pt x="65273" y="6456"/>
                  </a:lnTo>
                  <a:close/>
                </a:path>
              </a:pathLst>
            </a:custGeom>
            <a:ln w="8216">
              <a:solidFill>
                <a:srgbClr val="F391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4" name="object 394" descr=""/>
            <p:cNvSpPr/>
            <p:nvPr/>
          </p:nvSpPr>
          <p:spPr>
            <a:xfrm>
              <a:off x="10585581" y="4926743"/>
              <a:ext cx="63500" cy="31750"/>
            </a:xfrm>
            <a:custGeom>
              <a:avLst/>
              <a:gdLst/>
              <a:ahLst/>
              <a:cxnLst/>
              <a:rect l="l" t="t" r="r" b="b"/>
              <a:pathLst>
                <a:path w="63500" h="31750">
                  <a:moveTo>
                    <a:pt x="23558" y="0"/>
                  </a:moveTo>
                  <a:lnTo>
                    <a:pt x="10916" y="1795"/>
                  </a:lnTo>
                  <a:lnTo>
                    <a:pt x="3959" y="5532"/>
                  </a:lnTo>
                  <a:lnTo>
                    <a:pt x="586" y="13519"/>
                  </a:lnTo>
                  <a:lnTo>
                    <a:pt x="0" y="21821"/>
                  </a:lnTo>
                  <a:lnTo>
                    <a:pt x="2380" y="28097"/>
                  </a:lnTo>
                  <a:lnTo>
                    <a:pt x="7908" y="30005"/>
                  </a:lnTo>
                  <a:lnTo>
                    <a:pt x="22980" y="29731"/>
                  </a:lnTo>
                  <a:lnTo>
                    <a:pt x="39892" y="31007"/>
                  </a:lnTo>
                  <a:lnTo>
                    <a:pt x="54162" y="31432"/>
                  </a:lnTo>
                  <a:lnTo>
                    <a:pt x="61312" y="28608"/>
                  </a:lnTo>
                  <a:lnTo>
                    <a:pt x="63325" y="20642"/>
                  </a:lnTo>
                  <a:lnTo>
                    <a:pt x="63165" y="12457"/>
                  </a:lnTo>
                  <a:lnTo>
                    <a:pt x="60306" y="5705"/>
                  </a:lnTo>
                  <a:lnTo>
                    <a:pt x="54225" y="2039"/>
                  </a:lnTo>
                  <a:lnTo>
                    <a:pt x="38967" y="97"/>
                  </a:lnTo>
                  <a:lnTo>
                    <a:pt x="235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5" name="object 395" descr=""/>
            <p:cNvSpPr/>
            <p:nvPr/>
          </p:nvSpPr>
          <p:spPr>
            <a:xfrm>
              <a:off x="10585581" y="4926743"/>
              <a:ext cx="63500" cy="31750"/>
            </a:xfrm>
            <a:custGeom>
              <a:avLst/>
              <a:gdLst/>
              <a:ahLst/>
              <a:cxnLst/>
              <a:rect l="l" t="t" r="r" b="b"/>
              <a:pathLst>
                <a:path w="63500" h="31750">
                  <a:moveTo>
                    <a:pt x="3959" y="5532"/>
                  </a:moveTo>
                  <a:lnTo>
                    <a:pt x="586" y="13519"/>
                  </a:lnTo>
                  <a:lnTo>
                    <a:pt x="0" y="21821"/>
                  </a:lnTo>
                  <a:lnTo>
                    <a:pt x="2380" y="28097"/>
                  </a:lnTo>
                  <a:lnTo>
                    <a:pt x="7908" y="30005"/>
                  </a:lnTo>
                  <a:lnTo>
                    <a:pt x="22980" y="29731"/>
                  </a:lnTo>
                  <a:lnTo>
                    <a:pt x="39892" y="31007"/>
                  </a:lnTo>
                  <a:lnTo>
                    <a:pt x="54162" y="31432"/>
                  </a:lnTo>
                  <a:lnTo>
                    <a:pt x="61312" y="28608"/>
                  </a:lnTo>
                  <a:lnTo>
                    <a:pt x="63325" y="20642"/>
                  </a:lnTo>
                  <a:lnTo>
                    <a:pt x="63165" y="12457"/>
                  </a:lnTo>
                  <a:lnTo>
                    <a:pt x="60306" y="5705"/>
                  </a:lnTo>
                  <a:lnTo>
                    <a:pt x="54225" y="2039"/>
                  </a:lnTo>
                  <a:lnTo>
                    <a:pt x="38967" y="97"/>
                  </a:lnTo>
                  <a:lnTo>
                    <a:pt x="23558" y="0"/>
                  </a:lnTo>
                  <a:lnTo>
                    <a:pt x="10916" y="1795"/>
                  </a:lnTo>
                  <a:lnTo>
                    <a:pt x="3959" y="5532"/>
                  </a:lnTo>
                  <a:close/>
                </a:path>
              </a:pathLst>
            </a:custGeom>
            <a:ln w="8216">
              <a:solidFill>
                <a:srgbClr val="F391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6" name="object 396" descr=""/>
            <p:cNvSpPr/>
            <p:nvPr/>
          </p:nvSpPr>
          <p:spPr>
            <a:xfrm>
              <a:off x="10554569" y="5201547"/>
              <a:ext cx="120650" cy="8890"/>
            </a:xfrm>
            <a:custGeom>
              <a:avLst/>
              <a:gdLst/>
              <a:ahLst/>
              <a:cxnLst/>
              <a:rect l="l" t="t" r="r" b="b"/>
              <a:pathLst>
                <a:path w="120650" h="8889">
                  <a:moveTo>
                    <a:pt x="120294" y="0"/>
                  </a:moveTo>
                  <a:lnTo>
                    <a:pt x="0" y="1397"/>
                  </a:lnTo>
                  <a:lnTo>
                    <a:pt x="35712" y="6883"/>
                  </a:lnTo>
                  <a:lnTo>
                    <a:pt x="60147" y="8566"/>
                  </a:lnTo>
                  <a:lnTo>
                    <a:pt x="84582" y="6315"/>
                  </a:lnTo>
                  <a:lnTo>
                    <a:pt x="1202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7" name="object 397" descr=""/>
            <p:cNvSpPr/>
            <p:nvPr/>
          </p:nvSpPr>
          <p:spPr>
            <a:xfrm>
              <a:off x="10554569" y="5201547"/>
              <a:ext cx="120650" cy="8890"/>
            </a:xfrm>
            <a:custGeom>
              <a:avLst/>
              <a:gdLst/>
              <a:ahLst/>
              <a:cxnLst/>
              <a:rect l="l" t="t" r="r" b="b"/>
              <a:pathLst>
                <a:path w="120650" h="8889">
                  <a:moveTo>
                    <a:pt x="0" y="1397"/>
                  </a:moveTo>
                  <a:lnTo>
                    <a:pt x="35712" y="6883"/>
                  </a:lnTo>
                  <a:lnTo>
                    <a:pt x="60147" y="8566"/>
                  </a:lnTo>
                  <a:lnTo>
                    <a:pt x="84582" y="6315"/>
                  </a:lnTo>
                  <a:lnTo>
                    <a:pt x="120294" y="0"/>
                  </a:lnTo>
                </a:path>
              </a:pathLst>
            </a:custGeom>
            <a:ln w="8216">
              <a:solidFill>
                <a:srgbClr val="F391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8" name="object 398" descr=""/>
            <p:cNvSpPr/>
            <p:nvPr/>
          </p:nvSpPr>
          <p:spPr>
            <a:xfrm>
              <a:off x="10547575" y="5407170"/>
              <a:ext cx="120650" cy="8890"/>
            </a:xfrm>
            <a:custGeom>
              <a:avLst/>
              <a:gdLst/>
              <a:ahLst/>
              <a:cxnLst/>
              <a:rect l="l" t="t" r="r" b="b"/>
              <a:pathLst>
                <a:path w="120650" h="8889">
                  <a:moveTo>
                    <a:pt x="120294" y="0"/>
                  </a:moveTo>
                  <a:lnTo>
                    <a:pt x="0" y="1397"/>
                  </a:lnTo>
                  <a:lnTo>
                    <a:pt x="35712" y="6883"/>
                  </a:lnTo>
                  <a:lnTo>
                    <a:pt x="60147" y="8566"/>
                  </a:lnTo>
                  <a:lnTo>
                    <a:pt x="84582" y="6315"/>
                  </a:lnTo>
                  <a:lnTo>
                    <a:pt x="1202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9" name="object 399" descr=""/>
            <p:cNvSpPr/>
            <p:nvPr/>
          </p:nvSpPr>
          <p:spPr>
            <a:xfrm>
              <a:off x="10547575" y="5407170"/>
              <a:ext cx="120650" cy="8890"/>
            </a:xfrm>
            <a:custGeom>
              <a:avLst/>
              <a:gdLst/>
              <a:ahLst/>
              <a:cxnLst/>
              <a:rect l="l" t="t" r="r" b="b"/>
              <a:pathLst>
                <a:path w="120650" h="8889">
                  <a:moveTo>
                    <a:pt x="0" y="1397"/>
                  </a:moveTo>
                  <a:lnTo>
                    <a:pt x="35712" y="6883"/>
                  </a:lnTo>
                  <a:lnTo>
                    <a:pt x="60147" y="8566"/>
                  </a:lnTo>
                  <a:lnTo>
                    <a:pt x="84582" y="6315"/>
                  </a:lnTo>
                  <a:lnTo>
                    <a:pt x="120294" y="0"/>
                  </a:lnTo>
                </a:path>
              </a:pathLst>
            </a:custGeom>
            <a:ln w="8216">
              <a:solidFill>
                <a:srgbClr val="F391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0" name="object 400" descr=""/>
            <p:cNvSpPr/>
            <p:nvPr/>
          </p:nvSpPr>
          <p:spPr>
            <a:xfrm>
              <a:off x="10555969" y="5231053"/>
              <a:ext cx="116205" cy="20955"/>
            </a:xfrm>
            <a:custGeom>
              <a:avLst/>
              <a:gdLst/>
              <a:ahLst/>
              <a:cxnLst/>
              <a:rect l="l" t="t" r="r" b="b"/>
              <a:pathLst>
                <a:path w="116204" h="20954">
                  <a:moveTo>
                    <a:pt x="35407" y="0"/>
                  </a:moveTo>
                  <a:lnTo>
                    <a:pt x="20285" y="1618"/>
                  </a:lnTo>
                  <a:lnTo>
                    <a:pt x="10405" y="7955"/>
                  </a:lnTo>
                  <a:lnTo>
                    <a:pt x="0" y="20849"/>
                  </a:lnTo>
                  <a:lnTo>
                    <a:pt x="116103" y="18055"/>
                  </a:lnTo>
                  <a:lnTo>
                    <a:pt x="61544" y="1265"/>
                  </a:lnTo>
                  <a:lnTo>
                    <a:pt x="35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1" name="object 401" descr=""/>
            <p:cNvSpPr/>
            <p:nvPr/>
          </p:nvSpPr>
          <p:spPr>
            <a:xfrm>
              <a:off x="10555969" y="5231053"/>
              <a:ext cx="116205" cy="20955"/>
            </a:xfrm>
            <a:custGeom>
              <a:avLst/>
              <a:gdLst/>
              <a:ahLst/>
              <a:cxnLst/>
              <a:rect l="l" t="t" r="r" b="b"/>
              <a:pathLst>
                <a:path w="116204" h="20954">
                  <a:moveTo>
                    <a:pt x="0" y="20849"/>
                  </a:moveTo>
                  <a:lnTo>
                    <a:pt x="10405" y="7955"/>
                  </a:lnTo>
                  <a:lnTo>
                    <a:pt x="20285" y="1618"/>
                  </a:lnTo>
                  <a:lnTo>
                    <a:pt x="35407" y="0"/>
                  </a:lnTo>
                  <a:lnTo>
                    <a:pt x="61544" y="1265"/>
                  </a:lnTo>
                  <a:lnTo>
                    <a:pt x="88955" y="5067"/>
                  </a:lnTo>
                  <a:lnTo>
                    <a:pt x="105611" y="10708"/>
                  </a:lnTo>
                  <a:lnTo>
                    <a:pt x="113873" y="15824"/>
                  </a:lnTo>
                  <a:lnTo>
                    <a:pt x="116103" y="18055"/>
                  </a:lnTo>
                </a:path>
              </a:pathLst>
            </a:custGeom>
            <a:ln w="8216">
              <a:solidFill>
                <a:srgbClr val="F391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2" name="object 402" descr=""/>
            <p:cNvSpPr/>
            <p:nvPr/>
          </p:nvSpPr>
          <p:spPr>
            <a:xfrm>
              <a:off x="10553171" y="5361007"/>
              <a:ext cx="112395" cy="14604"/>
            </a:xfrm>
            <a:custGeom>
              <a:avLst/>
              <a:gdLst/>
              <a:ahLst/>
              <a:cxnLst/>
              <a:rect l="l" t="t" r="r" b="b"/>
              <a:pathLst>
                <a:path w="112395" h="14604">
                  <a:moveTo>
                    <a:pt x="111899" y="0"/>
                  </a:moveTo>
                  <a:lnTo>
                    <a:pt x="0" y="0"/>
                  </a:lnTo>
                  <a:lnTo>
                    <a:pt x="11191" y="8876"/>
                  </a:lnTo>
                  <a:lnTo>
                    <a:pt x="21332" y="13292"/>
                  </a:lnTo>
                  <a:lnTo>
                    <a:pt x="36193" y="14557"/>
                  </a:lnTo>
                  <a:lnTo>
                    <a:pt x="61544" y="13982"/>
                  </a:lnTo>
                  <a:lnTo>
                    <a:pt x="87709" y="11208"/>
                  </a:lnTo>
                  <a:lnTo>
                    <a:pt x="102985" y="6467"/>
                  </a:lnTo>
                  <a:lnTo>
                    <a:pt x="110130" y="1988"/>
                  </a:lnTo>
                  <a:lnTo>
                    <a:pt x="1118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3" name="object 403" descr=""/>
            <p:cNvSpPr/>
            <p:nvPr/>
          </p:nvSpPr>
          <p:spPr>
            <a:xfrm>
              <a:off x="10553171" y="5361007"/>
              <a:ext cx="112395" cy="14604"/>
            </a:xfrm>
            <a:custGeom>
              <a:avLst/>
              <a:gdLst/>
              <a:ahLst/>
              <a:cxnLst/>
              <a:rect l="l" t="t" r="r" b="b"/>
              <a:pathLst>
                <a:path w="112395" h="14604">
                  <a:moveTo>
                    <a:pt x="0" y="0"/>
                  </a:moveTo>
                  <a:lnTo>
                    <a:pt x="11191" y="8876"/>
                  </a:lnTo>
                  <a:lnTo>
                    <a:pt x="21332" y="13292"/>
                  </a:lnTo>
                  <a:lnTo>
                    <a:pt x="36193" y="14557"/>
                  </a:lnTo>
                  <a:lnTo>
                    <a:pt x="61544" y="13982"/>
                  </a:lnTo>
                  <a:lnTo>
                    <a:pt x="87709" y="11208"/>
                  </a:lnTo>
                  <a:lnTo>
                    <a:pt x="102985" y="6467"/>
                  </a:lnTo>
                  <a:lnTo>
                    <a:pt x="110130" y="1988"/>
                  </a:lnTo>
                  <a:lnTo>
                    <a:pt x="111899" y="0"/>
                  </a:lnTo>
                </a:path>
              </a:pathLst>
            </a:custGeom>
            <a:ln w="8216">
              <a:solidFill>
                <a:srgbClr val="F391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4" name="object 404" descr=""/>
            <p:cNvSpPr/>
            <p:nvPr/>
          </p:nvSpPr>
          <p:spPr>
            <a:xfrm>
              <a:off x="10625909" y="5247704"/>
              <a:ext cx="12700" cy="86995"/>
            </a:xfrm>
            <a:custGeom>
              <a:avLst/>
              <a:gdLst/>
              <a:ahLst/>
              <a:cxnLst/>
              <a:rect l="l" t="t" r="r" b="b"/>
              <a:pathLst>
                <a:path w="12700" h="86995">
                  <a:moveTo>
                    <a:pt x="0" y="0"/>
                  </a:moveTo>
                  <a:lnTo>
                    <a:pt x="1397" y="86728"/>
                  </a:lnTo>
                  <a:lnTo>
                    <a:pt x="5595" y="80473"/>
                  </a:lnTo>
                  <a:lnTo>
                    <a:pt x="7694" y="70288"/>
                  </a:lnTo>
                  <a:lnTo>
                    <a:pt x="7696" y="59578"/>
                  </a:lnTo>
                  <a:lnTo>
                    <a:pt x="5600" y="51752"/>
                  </a:lnTo>
                  <a:lnTo>
                    <a:pt x="2865" y="46183"/>
                  </a:lnTo>
                  <a:lnTo>
                    <a:pt x="1574" y="39693"/>
                  </a:lnTo>
                  <a:lnTo>
                    <a:pt x="2646" y="31889"/>
                  </a:lnTo>
                  <a:lnTo>
                    <a:pt x="6997" y="22377"/>
                  </a:lnTo>
                  <a:lnTo>
                    <a:pt x="11610" y="14162"/>
                  </a:lnTo>
                  <a:lnTo>
                    <a:pt x="12419" y="9093"/>
                  </a:lnTo>
                  <a:lnTo>
                    <a:pt x="8767" y="50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5" name="object 405" descr=""/>
            <p:cNvSpPr/>
            <p:nvPr/>
          </p:nvSpPr>
          <p:spPr>
            <a:xfrm>
              <a:off x="10625909" y="5247704"/>
              <a:ext cx="12700" cy="86995"/>
            </a:xfrm>
            <a:custGeom>
              <a:avLst/>
              <a:gdLst/>
              <a:ahLst/>
              <a:cxnLst/>
              <a:rect l="l" t="t" r="r" b="b"/>
              <a:pathLst>
                <a:path w="12700" h="86995">
                  <a:moveTo>
                    <a:pt x="0" y="0"/>
                  </a:moveTo>
                  <a:lnTo>
                    <a:pt x="8767" y="5071"/>
                  </a:lnTo>
                  <a:lnTo>
                    <a:pt x="12419" y="9093"/>
                  </a:lnTo>
                  <a:lnTo>
                    <a:pt x="11610" y="14162"/>
                  </a:lnTo>
                  <a:lnTo>
                    <a:pt x="6997" y="22377"/>
                  </a:lnTo>
                  <a:lnTo>
                    <a:pt x="2646" y="31889"/>
                  </a:lnTo>
                  <a:lnTo>
                    <a:pt x="1574" y="39693"/>
                  </a:lnTo>
                  <a:lnTo>
                    <a:pt x="2865" y="46183"/>
                  </a:lnTo>
                  <a:lnTo>
                    <a:pt x="5600" y="51752"/>
                  </a:lnTo>
                  <a:lnTo>
                    <a:pt x="7696" y="59578"/>
                  </a:lnTo>
                  <a:lnTo>
                    <a:pt x="7694" y="70288"/>
                  </a:lnTo>
                  <a:lnTo>
                    <a:pt x="5595" y="80473"/>
                  </a:lnTo>
                  <a:lnTo>
                    <a:pt x="1397" y="86728"/>
                  </a:lnTo>
                </a:path>
              </a:pathLst>
            </a:custGeom>
            <a:ln w="8216">
              <a:solidFill>
                <a:srgbClr val="F391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6" name="object 406" descr=""/>
            <p:cNvSpPr/>
            <p:nvPr/>
          </p:nvSpPr>
          <p:spPr>
            <a:xfrm>
              <a:off x="10589540" y="5268687"/>
              <a:ext cx="12700" cy="86995"/>
            </a:xfrm>
            <a:custGeom>
              <a:avLst/>
              <a:gdLst/>
              <a:ahLst/>
              <a:cxnLst/>
              <a:rect l="l" t="t" r="r" b="b"/>
              <a:pathLst>
                <a:path w="12700" h="86995">
                  <a:moveTo>
                    <a:pt x="0" y="0"/>
                  </a:moveTo>
                  <a:lnTo>
                    <a:pt x="1397" y="86728"/>
                  </a:lnTo>
                  <a:lnTo>
                    <a:pt x="5595" y="80473"/>
                  </a:lnTo>
                  <a:lnTo>
                    <a:pt x="7694" y="70288"/>
                  </a:lnTo>
                  <a:lnTo>
                    <a:pt x="7696" y="59578"/>
                  </a:lnTo>
                  <a:lnTo>
                    <a:pt x="5600" y="51752"/>
                  </a:lnTo>
                  <a:lnTo>
                    <a:pt x="2865" y="46183"/>
                  </a:lnTo>
                  <a:lnTo>
                    <a:pt x="1574" y="39693"/>
                  </a:lnTo>
                  <a:lnTo>
                    <a:pt x="2646" y="31889"/>
                  </a:lnTo>
                  <a:lnTo>
                    <a:pt x="6997" y="22377"/>
                  </a:lnTo>
                  <a:lnTo>
                    <a:pt x="11610" y="14162"/>
                  </a:lnTo>
                  <a:lnTo>
                    <a:pt x="12419" y="9093"/>
                  </a:lnTo>
                  <a:lnTo>
                    <a:pt x="8767" y="50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7" name="object 407" descr=""/>
            <p:cNvSpPr/>
            <p:nvPr/>
          </p:nvSpPr>
          <p:spPr>
            <a:xfrm>
              <a:off x="10589540" y="5268687"/>
              <a:ext cx="12700" cy="86995"/>
            </a:xfrm>
            <a:custGeom>
              <a:avLst/>
              <a:gdLst/>
              <a:ahLst/>
              <a:cxnLst/>
              <a:rect l="l" t="t" r="r" b="b"/>
              <a:pathLst>
                <a:path w="12700" h="86995">
                  <a:moveTo>
                    <a:pt x="0" y="0"/>
                  </a:moveTo>
                  <a:lnTo>
                    <a:pt x="8767" y="5071"/>
                  </a:lnTo>
                  <a:lnTo>
                    <a:pt x="12419" y="9093"/>
                  </a:lnTo>
                  <a:lnTo>
                    <a:pt x="11610" y="14162"/>
                  </a:lnTo>
                  <a:lnTo>
                    <a:pt x="6997" y="22377"/>
                  </a:lnTo>
                  <a:lnTo>
                    <a:pt x="2646" y="31889"/>
                  </a:lnTo>
                  <a:lnTo>
                    <a:pt x="1574" y="39693"/>
                  </a:lnTo>
                  <a:lnTo>
                    <a:pt x="2865" y="46183"/>
                  </a:lnTo>
                  <a:lnTo>
                    <a:pt x="5600" y="51752"/>
                  </a:lnTo>
                  <a:lnTo>
                    <a:pt x="7696" y="59578"/>
                  </a:lnTo>
                  <a:lnTo>
                    <a:pt x="7694" y="70288"/>
                  </a:lnTo>
                  <a:lnTo>
                    <a:pt x="5595" y="80473"/>
                  </a:lnTo>
                  <a:lnTo>
                    <a:pt x="1397" y="86728"/>
                  </a:lnTo>
                </a:path>
              </a:pathLst>
            </a:custGeom>
            <a:ln w="8216">
              <a:solidFill>
                <a:srgbClr val="F391B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08" name="object 408" descr=""/>
          <p:cNvGrpSpPr/>
          <p:nvPr/>
        </p:nvGrpSpPr>
        <p:grpSpPr>
          <a:xfrm>
            <a:off x="6128723" y="5452890"/>
            <a:ext cx="246379" cy="448945"/>
            <a:chOff x="6128723" y="5452890"/>
            <a:chExt cx="246379" cy="448945"/>
          </a:xfrm>
        </p:grpSpPr>
        <p:sp>
          <p:nvSpPr>
            <p:cNvPr id="409" name="object 409" descr=""/>
            <p:cNvSpPr/>
            <p:nvPr/>
          </p:nvSpPr>
          <p:spPr>
            <a:xfrm>
              <a:off x="6227231" y="5629638"/>
              <a:ext cx="21590" cy="269240"/>
            </a:xfrm>
            <a:custGeom>
              <a:avLst/>
              <a:gdLst/>
              <a:ahLst/>
              <a:cxnLst/>
              <a:rect l="l" t="t" r="r" b="b"/>
              <a:pathLst>
                <a:path w="21589" h="269239">
                  <a:moveTo>
                    <a:pt x="5295" y="0"/>
                  </a:moveTo>
                  <a:lnTo>
                    <a:pt x="1323" y="144406"/>
                  </a:lnTo>
                  <a:lnTo>
                    <a:pt x="0" y="219992"/>
                  </a:lnTo>
                  <a:lnTo>
                    <a:pt x="1323" y="251463"/>
                  </a:lnTo>
                  <a:lnTo>
                    <a:pt x="5295" y="263525"/>
                  </a:lnTo>
                  <a:lnTo>
                    <a:pt x="10675" y="269078"/>
                  </a:lnTo>
                  <a:lnTo>
                    <a:pt x="15751" y="267773"/>
                  </a:lnTo>
                  <a:lnTo>
                    <a:pt x="19526" y="263867"/>
                  </a:lnTo>
                  <a:lnTo>
                    <a:pt x="21005" y="261620"/>
                  </a:lnTo>
                  <a:lnTo>
                    <a:pt x="21005" y="2146"/>
                  </a:lnTo>
                  <a:lnTo>
                    <a:pt x="5295" y="0"/>
                  </a:lnTo>
                  <a:close/>
                </a:path>
              </a:pathLst>
            </a:custGeom>
            <a:ln w="5080">
              <a:solidFill>
                <a:srgbClr val="38BBA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10" name="object 410" descr=""/>
            <p:cNvPicPr/>
            <p:nvPr/>
          </p:nvPicPr>
          <p:blipFill>
            <a:blip r:embed="rId226" cstate="print"/>
            <a:stretch>
              <a:fillRect/>
            </a:stretch>
          </p:blipFill>
          <p:spPr>
            <a:xfrm>
              <a:off x="6128723" y="5452890"/>
              <a:ext cx="246146" cy="243489"/>
            </a:xfrm>
            <a:prstGeom prst="rect">
              <a:avLst/>
            </a:prstGeom>
          </p:spPr>
        </p:pic>
      </p:grpSp>
      <p:grpSp>
        <p:nvGrpSpPr>
          <p:cNvPr id="411" name="object 411" descr=""/>
          <p:cNvGrpSpPr/>
          <p:nvPr/>
        </p:nvGrpSpPr>
        <p:grpSpPr>
          <a:xfrm>
            <a:off x="6335956" y="5348477"/>
            <a:ext cx="231775" cy="429895"/>
            <a:chOff x="6335956" y="5348477"/>
            <a:chExt cx="231775" cy="429895"/>
          </a:xfrm>
        </p:grpSpPr>
        <p:sp>
          <p:nvSpPr>
            <p:cNvPr id="412" name="object 412" descr=""/>
            <p:cNvSpPr/>
            <p:nvPr/>
          </p:nvSpPr>
          <p:spPr>
            <a:xfrm>
              <a:off x="6461001" y="5494915"/>
              <a:ext cx="23495" cy="280670"/>
            </a:xfrm>
            <a:custGeom>
              <a:avLst/>
              <a:gdLst/>
              <a:ahLst/>
              <a:cxnLst/>
              <a:rect l="l" t="t" r="r" b="b"/>
              <a:pathLst>
                <a:path w="23495" h="280670">
                  <a:moveTo>
                    <a:pt x="7607" y="0"/>
                  </a:moveTo>
                  <a:lnTo>
                    <a:pt x="3209" y="147000"/>
                  </a:lnTo>
                  <a:lnTo>
                    <a:pt x="950" y="225218"/>
                  </a:lnTo>
                  <a:lnTo>
                    <a:pt x="118" y="260950"/>
                  </a:lnTo>
                  <a:lnTo>
                    <a:pt x="0" y="280492"/>
                  </a:lnTo>
                  <a:lnTo>
                    <a:pt x="20205" y="270383"/>
                  </a:lnTo>
                  <a:lnTo>
                    <a:pt x="23317" y="2146"/>
                  </a:lnTo>
                  <a:lnTo>
                    <a:pt x="7607" y="0"/>
                  </a:lnTo>
                  <a:close/>
                </a:path>
              </a:pathLst>
            </a:custGeom>
            <a:ln w="5080">
              <a:solidFill>
                <a:srgbClr val="38BBA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13" name="object 413" descr=""/>
            <p:cNvPicPr/>
            <p:nvPr/>
          </p:nvPicPr>
          <p:blipFill>
            <a:blip r:embed="rId227" cstate="print"/>
            <a:stretch>
              <a:fillRect/>
            </a:stretch>
          </p:blipFill>
          <p:spPr>
            <a:xfrm>
              <a:off x="6335956" y="5348477"/>
              <a:ext cx="231311" cy="234404"/>
            </a:xfrm>
            <a:prstGeom prst="rect">
              <a:avLst/>
            </a:prstGeom>
          </p:spPr>
        </p:pic>
      </p:grpSp>
      <p:grpSp>
        <p:nvGrpSpPr>
          <p:cNvPr id="414" name="object 414" descr=""/>
          <p:cNvGrpSpPr/>
          <p:nvPr/>
        </p:nvGrpSpPr>
        <p:grpSpPr>
          <a:xfrm>
            <a:off x="5550759" y="9130378"/>
            <a:ext cx="252729" cy="117475"/>
            <a:chOff x="5550759" y="9130378"/>
            <a:chExt cx="252729" cy="117475"/>
          </a:xfrm>
        </p:grpSpPr>
        <p:pic>
          <p:nvPicPr>
            <p:cNvPr id="415" name="object 415" descr=""/>
            <p:cNvPicPr/>
            <p:nvPr/>
          </p:nvPicPr>
          <p:blipFill>
            <a:blip r:embed="rId228" cstate="print"/>
            <a:stretch>
              <a:fillRect/>
            </a:stretch>
          </p:blipFill>
          <p:spPr>
            <a:xfrm>
              <a:off x="5690902" y="9130378"/>
              <a:ext cx="112465" cy="111429"/>
            </a:xfrm>
            <a:prstGeom prst="rect">
              <a:avLst/>
            </a:prstGeom>
          </p:spPr>
        </p:pic>
        <p:pic>
          <p:nvPicPr>
            <p:cNvPr id="416" name="object 416" descr=""/>
            <p:cNvPicPr/>
            <p:nvPr/>
          </p:nvPicPr>
          <p:blipFill>
            <a:blip r:embed="rId229" cstate="print"/>
            <a:stretch>
              <a:fillRect/>
            </a:stretch>
          </p:blipFill>
          <p:spPr>
            <a:xfrm>
              <a:off x="5550759" y="9133627"/>
              <a:ext cx="97713" cy="114109"/>
            </a:xfrm>
            <a:prstGeom prst="rect">
              <a:avLst/>
            </a:prstGeom>
          </p:spPr>
        </p:pic>
      </p:grpSp>
      <p:grpSp>
        <p:nvGrpSpPr>
          <p:cNvPr id="417" name="object 417" descr=""/>
          <p:cNvGrpSpPr/>
          <p:nvPr/>
        </p:nvGrpSpPr>
        <p:grpSpPr>
          <a:xfrm>
            <a:off x="3369648" y="5624162"/>
            <a:ext cx="46355" cy="62230"/>
            <a:chOff x="3369648" y="5624162"/>
            <a:chExt cx="46355" cy="62230"/>
          </a:xfrm>
        </p:grpSpPr>
        <p:sp>
          <p:nvSpPr>
            <p:cNvPr id="418" name="object 418" descr=""/>
            <p:cNvSpPr/>
            <p:nvPr/>
          </p:nvSpPr>
          <p:spPr>
            <a:xfrm>
              <a:off x="3372188" y="5626702"/>
              <a:ext cx="41275" cy="57150"/>
            </a:xfrm>
            <a:custGeom>
              <a:avLst/>
              <a:gdLst/>
              <a:ahLst/>
              <a:cxnLst/>
              <a:rect l="l" t="t" r="r" b="b"/>
              <a:pathLst>
                <a:path w="41275" h="57150">
                  <a:moveTo>
                    <a:pt x="40795" y="0"/>
                  </a:moveTo>
                  <a:lnTo>
                    <a:pt x="12490" y="22548"/>
                  </a:lnTo>
                  <a:lnTo>
                    <a:pt x="0" y="35985"/>
                  </a:lnTo>
                  <a:lnTo>
                    <a:pt x="572" y="45641"/>
                  </a:lnTo>
                  <a:lnTo>
                    <a:pt x="11458" y="56845"/>
                  </a:lnTo>
                  <a:lnTo>
                    <a:pt x="24550" y="55694"/>
                  </a:lnTo>
                  <a:lnTo>
                    <a:pt x="33689" y="35294"/>
                  </a:lnTo>
                  <a:lnTo>
                    <a:pt x="39047" y="11459"/>
                  </a:lnTo>
                  <a:lnTo>
                    <a:pt x="40795" y="0"/>
                  </a:lnTo>
                  <a:close/>
                </a:path>
              </a:pathLst>
            </a:custGeom>
            <a:solidFill>
              <a:srgbClr val="38BB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9" name="object 419" descr=""/>
            <p:cNvSpPr/>
            <p:nvPr/>
          </p:nvSpPr>
          <p:spPr>
            <a:xfrm>
              <a:off x="3372188" y="5626702"/>
              <a:ext cx="41275" cy="57150"/>
            </a:xfrm>
            <a:custGeom>
              <a:avLst/>
              <a:gdLst/>
              <a:ahLst/>
              <a:cxnLst/>
              <a:rect l="l" t="t" r="r" b="b"/>
              <a:pathLst>
                <a:path w="41275" h="57150">
                  <a:moveTo>
                    <a:pt x="40795" y="0"/>
                  </a:moveTo>
                  <a:lnTo>
                    <a:pt x="12490" y="22548"/>
                  </a:lnTo>
                  <a:lnTo>
                    <a:pt x="0" y="35985"/>
                  </a:lnTo>
                  <a:lnTo>
                    <a:pt x="572" y="45641"/>
                  </a:lnTo>
                  <a:lnTo>
                    <a:pt x="11458" y="56845"/>
                  </a:lnTo>
                  <a:lnTo>
                    <a:pt x="24550" y="55694"/>
                  </a:lnTo>
                  <a:lnTo>
                    <a:pt x="33689" y="35294"/>
                  </a:lnTo>
                  <a:lnTo>
                    <a:pt x="39047" y="11459"/>
                  </a:lnTo>
                  <a:lnTo>
                    <a:pt x="40795" y="0"/>
                  </a:lnTo>
                  <a:close/>
                </a:path>
              </a:pathLst>
            </a:custGeom>
            <a:ln w="5080">
              <a:solidFill>
                <a:srgbClr val="38BBA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20" name="object 420" descr=""/>
          <p:cNvGrpSpPr/>
          <p:nvPr/>
        </p:nvGrpSpPr>
        <p:grpSpPr>
          <a:xfrm>
            <a:off x="3481957" y="5561821"/>
            <a:ext cx="47625" cy="66040"/>
            <a:chOff x="3481957" y="5561821"/>
            <a:chExt cx="47625" cy="66040"/>
          </a:xfrm>
        </p:grpSpPr>
        <p:sp>
          <p:nvSpPr>
            <p:cNvPr id="421" name="object 421" descr=""/>
            <p:cNvSpPr/>
            <p:nvPr/>
          </p:nvSpPr>
          <p:spPr>
            <a:xfrm>
              <a:off x="3484497" y="5564361"/>
              <a:ext cx="42545" cy="60960"/>
            </a:xfrm>
            <a:custGeom>
              <a:avLst/>
              <a:gdLst/>
              <a:ahLst/>
              <a:cxnLst/>
              <a:rect l="l" t="t" r="r" b="b"/>
              <a:pathLst>
                <a:path w="42545" h="60960">
                  <a:moveTo>
                    <a:pt x="42167" y="0"/>
                  </a:moveTo>
                  <a:lnTo>
                    <a:pt x="12833" y="28791"/>
                  </a:lnTo>
                  <a:lnTo>
                    <a:pt x="0" y="44691"/>
                  </a:lnTo>
                  <a:lnTo>
                    <a:pt x="915" y="53370"/>
                  </a:lnTo>
                  <a:lnTo>
                    <a:pt x="12830" y="60502"/>
                  </a:lnTo>
                  <a:lnTo>
                    <a:pt x="26699" y="55694"/>
                  </a:lnTo>
                  <a:lnTo>
                    <a:pt x="35752" y="34380"/>
                  </a:lnTo>
                  <a:lnTo>
                    <a:pt x="40678" y="11001"/>
                  </a:lnTo>
                  <a:lnTo>
                    <a:pt x="42167" y="0"/>
                  </a:lnTo>
                  <a:close/>
                </a:path>
              </a:pathLst>
            </a:custGeom>
            <a:solidFill>
              <a:srgbClr val="38BB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2" name="object 422" descr=""/>
            <p:cNvSpPr/>
            <p:nvPr/>
          </p:nvSpPr>
          <p:spPr>
            <a:xfrm>
              <a:off x="3484497" y="5564361"/>
              <a:ext cx="42545" cy="60960"/>
            </a:xfrm>
            <a:custGeom>
              <a:avLst/>
              <a:gdLst/>
              <a:ahLst/>
              <a:cxnLst/>
              <a:rect l="l" t="t" r="r" b="b"/>
              <a:pathLst>
                <a:path w="42545" h="60960">
                  <a:moveTo>
                    <a:pt x="42167" y="0"/>
                  </a:moveTo>
                  <a:lnTo>
                    <a:pt x="12833" y="28791"/>
                  </a:lnTo>
                  <a:lnTo>
                    <a:pt x="0" y="44691"/>
                  </a:lnTo>
                  <a:lnTo>
                    <a:pt x="915" y="53370"/>
                  </a:lnTo>
                  <a:lnTo>
                    <a:pt x="12830" y="60502"/>
                  </a:lnTo>
                  <a:lnTo>
                    <a:pt x="26699" y="55694"/>
                  </a:lnTo>
                  <a:lnTo>
                    <a:pt x="35752" y="34380"/>
                  </a:lnTo>
                  <a:lnTo>
                    <a:pt x="40678" y="11001"/>
                  </a:lnTo>
                  <a:lnTo>
                    <a:pt x="42167" y="0"/>
                  </a:lnTo>
                  <a:close/>
                </a:path>
              </a:pathLst>
            </a:custGeom>
            <a:ln w="5080">
              <a:solidFill>
                <a:srgbClr val="38BBA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23" name="object 423" descr=""/>
          <p:cNvGrpSpPr/>
          <p:nvPr/>
        </p:nvGrpSpPr>
        <p:grpSpPr>
          <a:xfrm>
            <a:off x="3597238" y="5613161"/>
            <a:ext cx="38735" cy="67945"/>
            <a:chOff x="3597238" y="5613161"/>
            <a:chExt cx="38735" cy="67945"/>
          </a:xfrm>
        </p:grpSpPr>
        <p:sp>
          <p:nvSpPr>
            <p:cNvPr id="424" name="object 424" descr=""/>
            <p:cNvSpPr/>
            <p:nvPr/>
          </p:nvSpPr>
          <p:spPr>
            <a:xfrm>
              <a:off x="3599778" y="5615701"/>
              <a:ext cx="33655" cy="62865"/>
            </a:xfrm>
            <a:custGeom>
              <a:avLst/>
              <a:gdLst/>
              <a:ahLst/>
              <a:cxnLst/>
              <a:rect l="l" t="t" r="r" b="b"/>
              <a:pathLst>
                <a:path w="33654" h="62864">
                  <a:moveTo>
                    <a:pt x="33231" y="0"/>
                  </a:moveTo>
                  <a:lnTo>
                    <a:pt x="10170" y="29849"/>
                  </a:lnTo>
                  <a:lnTo>
                    <a:pt x="0" y="46293"/>
                  </a:lnTo>
                  <a:lnTo>
                    <a:pt x="485" y="55176"/>
                  </a:lnTo>
                  <a:lnTo>
                    <a:pt x="9393" y="62344"/>
                  </a:lnTo>
                  <a:lnTo>
                    <a:pt x="20077" y="57242"/>
                  </a:lnTo>
                  <a:lnTo>
                    <a:pt x="27498" y="35296"/>
                  </a:lnTo>
                  <a:lnTo>
                    <a:pt x="31826" y="11287"/>
                  </a:lnTo>
                  <a:lnTo>
                    <a:pt x="33231" y="0"/>
                  </a:lnTo>
                  <a:close/>
                </a:path>
              </a:pathLst>
            </a:custGeom>
            <a:solidFill>
              <a:srgbClr val="38BB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5" name="object 425" descr=""/>
            <p:cNvSpPr/>
            <p:nvPr/>
          </p:nvSpPr>
          <p:spPr>
            <a:xfrm>
              <a:off x="3599778" y="5615701"/>
              <a:ext cx="33655" cy="62865"/>
            </a:xfrm>
            <a:custGeom>
              <a:avLst/>
              <a:gdLst/>
              <a:ahLst/>
              <a:cxnLst/>
              <a:rect l="l" t="t" r="r" b="b"/>
              <a:pathLst>
                <a:path w="33654" h="62864">
                  <a:moveTo>
                    <a:pt x="33231" y="0"/>
                  </a:moveTo>
                  <a:lnTo>
                    <a:pt x="10170" y="29849"/>
                  </a:lnTo>
                  <a:lnTo>
                    <a:pt x="0" y="46293"/>
                  </a:lnTo>
                  <a:lnTo>
                    <a:pt x="485" y="55176"/>
                  </a:lnTo>
                  <a:lnTo>
                    <a:pt x="9393" y="62344"/>
                  </a:lnTo>
                  <a:lnTo>
                    <a:pt x="20077" y="57242"/>
                  </a:lnTo>
                  <a:lnTo>
                    <a:pt x="27498" y="35296"/>
                  </a:lnTo>
                  <a:lnTo>
                    <a:pt x="31826" y="11287"/>
                  </a:lnTo>
                  <a:lnTo>
                    <a:pt x="33231" y="0"/>
                  </a:lnTo>
                  <a:close/>
                </a:path>
              </a:pathLst>
            </a:custGeom>
            <a:ln w="5080">
              <a:solidFill>
                <a:srgbClr val="38BBA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26" name="object 426" descr=""/>
          <p:cNvGrpSpPr/>
          <p:nvPr/>
        </p:nvGrpSpPr>
        <p:grpSpPr>
          <a:xfrm>
            <a:off x="3482559" y="5672140"/>
            <a:ext cx="47625" cy="62230"/>
            <a:chOff x="3482559" y="5672140"/>
            <a:chExt cx="47625" cy="62230"/>
          </a:xfrm>
        </p:grpSpPr>
        <p:sp>
          <p:nvSpPr>
            <p:cNvPr id="427" name="object 427" descr=""/>
            <p:cNvSpPr/>
            <p:nvPr/>
          </p:nvSpPr>
          <p:spPr>
            <a:xfrm>
              <a:off x="3485099" y="5674680"/>
              <a:ext cx="42545" cy="57150"/>
            </a:xfrm>
            <a:custGeom>
              <a:avLst/>
              <a:gdLst/>
              <a:ahLst/>
              <a:cxnLst/>
              <a:rect l="l" t="t" r="r" b="b"/>
              <a:pathLst>
                <a:path w="42545" h="57150">
                  <a:moveTo>
                    <a:pt x="42405" y="0"/>
                  </a:moveTo>
                  <a:lnTo>
                    <a:pt x="13036" y="25641"/>
                  </a:lnTo>
                  <a:lnTo>
                    <a:pt x="0" y="40109"/>
                  </a:lnTo>
                  <a:lnTo>
                    <a:pt x="375" y="48734"/>
                  </a:lnTo>
                  <a:lnTo>
                    <a:pt x="11239" y="56845"/>
                  </a:lnTo>
                  <a:lnTo>
                    <a:pt x="24617" y="53374"/>
                  </a:lnTo>
                  <a:lnTo>
                    <a:pt x="34385" y="33232"/>
                  </a:lnTo>
                  <a:lnTo>
                    <a:pt x="40371" y="10685"/>
                  </a:lnTo>
                  <a:lnTo>
                    <a:pt x="42405" y="0"/>
                  </a:lnTo>
                  <a:close/>
                </a:path>
              </a:pathLst>
            </a:custGeom>
            <a:solidFill>
              <a:srgbClr val="38BB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8" name="object 428" descr=""/>
            <p:cNvSpPr/>
            <p:nvPr/>
          </p:nvSpPr>
          <p:spPr>
            <a:xfrm>
              <a:off x="3485099" y="5674680"/>
              <a:ext cx="42545" cy="57150"/>
            </a:xfrm>
            <a:custGeom>
              <a:avLst/>
              <a:gdLst/>
              <a:ahLst/>
              <a:cxnLst/>
              <a:rect l="l" t="t" r="r" b="b"/>
              <a:pathLst>
                <a:path w="42545" h="57150">
                  <a:moveTo>
                    <a:pt x="42405" y="0"/>
                  </a:moveTo>
                  <a:lnTo>
                    <a:pt x="13036" y="25641"/>
                  </a:lnTo>
                  <a:lnTo>
                    <a:pt x="0" y="40109"/>
                  </a:lnTo>
                  <a:lnTo>
                    <a:pt x="375" y="48734"/>
                  </a:lnTo>
                  <a:lnTo>
                    <a:pt x="11239" y="56845"/>
                  </a:lnTo>
                  <a:lnTo>
                    <a:pt x="24617" y="53374"/>
                  </a:lnTo>
                  <a:lnTo>
                    <a:pt x="34385" y="33232"/>
                  </a:lnTo>
                  <a:lnTo>
                    <a:pt x="40371" y="10685"/>
                  </a:lnTo>
                  <a:lnTo>
                    <a:pt x="42405" y="0"/>
                  </a:lnTo>
                  <a:close/>
                </a:path>
              </a:pathLst>
            </a:custGeom>
            <a:ln w="5080">
              <a:solidFill>
                <a:srgbClr val="38BBA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29" name="object 429" descr=""/>
          <p:cNvSpPr/>
          <p:nvPr/>
        </p:nvSpPr>
        <p:spPr>
          <a:xfrm>
            <a:off x="3382082" y="5403442"/>
            <a:ext cx="326390" cy="138430"/>
          </a:xfrm>
          <a:custGeom>
            <a:avLst/>
            <a:gdLst/>
            <a:ahLst/>
            <a:cxnLst/>
            <a:rect l="l" t="t" r="r" b="b"/>
            <a:pathLst>
              <a:path w="326389" h="138429">
                <a:moveTo>
                  <a:pt x="205591" y="127379"/>
                </a:moveTo>
                <a:lnTo>
                  <a:pt x="190178" y="128550"/>
                </a:lnTo>
                <a:lnTo>
                  <a:pt x="174946" y="132204"/>
                </a:lnTo>
                <a:lnTo>
                  <a:pt x="159314" y="136064"/>
                </a:lnTo>
                <a:lnTo>
                  <a:pt x="142701" y="137857"/>
                </a:lnTo>
                <a:lnTo>
                  <a:pt x="124854" y="136874"/>
                </a:lnTo>
                <a:lnTo>
                  <a:pt x="106807" y="134713"/>
                </a:lnTo>
                <a:lnTo>
                  <a:pt x="89937" y="132552"/>
                </a:lnTo>
                <a:lnTo>
                  <a:pt x="75619" y="131570"/>
                </a:lnTo>
                <a:lnTo>
                  <a:pt x="61014" y="132782"/>
                </a:lnTo>
                <a:lnTo>
                  <a:pt x="43657" y="133404"/>
                </a:lnTo>
                <a:lnTo>
                  <a:pt x="25513" y="128918"/>
                </a:lnTo>
                <a:lnTo>
                  <a:pt x="8551" y="114806"/>
                </a:lnTo>
                <a:lnTo>
                  <a:pt x="0" y="94988"/>
                </a:lnTo>
                <a:lnTo>
                  <a:pt x="3045" y="77332"/>
                </a:lnTo>
                <a:lnTo>
                  <a:pt x="13558" y="63214"/>
                </a:lnTo>
                <a:lnTo>
                  <a:pt x="27410" y="54011"/>
                </a:lnTo>
                <a:lnTo>
                  <a:pt x="36616" y="45398"/>
                </a:lnTo>
                <a:lnTo>
                  <a:pt x="69333" y="12089"/>
                </a:lnTo>
                <a:lnTo>
                  <a:pt x="125668" y="816"/>
                </a:lnTo>
                <a:lnTo>
                  <a:pt x="149809" y="0"/>
                </a:lnTo>
                <a:lnTo>
                  <a:pt x="167859" y="3707"/>
                </a:lnTo>
                <a:lnTo>
                  <a:pt x="181089" y="11270"/>
                </a:lnTo>
                <a:lnTo>
                  <a:pt x="193536" y="20209"/>
                </a:lnTo>
                <a:lnTo>
                  <a:pt x="206768" y="28754"/>
                </a:lnTo>
                <a:lnTo>
                  <a:pt x="222355" y="35139"/>
                </a:lnTo>
                <a:lnTo>
                  <a:pt x="240307" y="36192"/>
                </a:lnTo>
                <a:lnTo>
                  <a:pt x="259045" y="34098"/>
                </a:lnTo>
                <a:lnTo>
                  <a:pt x="277783" y="35146"/>
                </a:lnTo>
                <a:lnTo>
                  <a:pt x="295736" y="45629"/>
                </a:lnTo>
                <a:lnTo>
                  <a:pt x="311978" y="62231"/>
                </a:lnTo>
                <a:lnTo>
                  <a:pt x="323506" y="77854"/>
                </a:lnTo>
                <a:lnTo>
                  <a:pt x="326388" y="93083"/>
                </a:lnTo>
                <a:lnTo>
                  <a:pt x="316691" y="108507"/>
                </a:lnTo>
                <a:lnTo>
                  <a:pt x="292588" y="122975"/>
                </a:lnTo>
                <a:lnTo>
                  <a:pt x="265103" y="128706"/>
                </a:lnTo>
                <a:lnTo>
                  <a:pt x="235638" y="129056"/>
                </a:lnTo>
                <a:lnTo>
                  <a:pt x="205591" y="127379"/>
                </a:lnTo>
                <a:close/>
              </a:path>
            </a:pathLst>
          </a:custGeom>
          <a:ln w="5080">
            <a:solidFill>
              <a:srgbClr val="38BBA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30" name="object 430" descr=""/>
          <p:cNvGrpSpPr/>
          <p:nvPr/>
        </p:nvGrpSpPr>
        <p:grpSpPr>
          <a:xfrm>
            <a:off x="6623290" y="8661224"/>
            <a:ext cx="884555" cy="562610"/>
            <a:chOff x="6623290" y="8661224"/>
            <a:chExt cx="884555" cy="562610"/>
          </a:xfrm>
        </p:grpSpPr>
        <p:sp>
          <p:nvSpPr>
            <p:cNvPr id="431" name="object 431" descr=""/>
            <p:cNvSpPr/>
            <p:nvPr/>
          </p:nvSpPr>
          <p:spPr>
            <a:xfrm>
              <a:off x="6905169" y="8850236"/>
              <a:ext cx="362585" cy="370840"/>
            </a:xfrm>
            <a:custGeom>
              <a:avLst/>
              <a:gdLst/>
              <a:ahLst/>
              <a:cxnLst/>
              <a:rect l="l" t="t" r="r" b="b"/>
              <a:pathLst>
                <a:path w="362584" h="370840">
                  <a:moveTo>
                    <a:pt x="362115" y="119982"/>
                  </a:moveTo>
                  <a:lnTo>
                    <a:pt x="335524" y="112577"/>
                  </a:lnTo>
                  <a:lnTo>
                    <a:pt x="295883" y="123714"/>
                  </a:lnTo>
                  <a:lnTo>
                    <a:pt x="259868" y="140125"/>
                  </a:lnTo>
                  <a:lnTo>
                    <a:pt x="244157" y="148544"/>
                  </a:lnTo>
                  <a:lnTo>
                    <a:pt x="235546" y="105923"/>
                  </a:lnTo>
                  <a:lnTo>
                    <a:pt x="263677" y="72522"/>
                  </a:lnTo>
                  <a:lnTo>
                    <a:pt x="295120" y="50421"/>
                  </a:lnTo>
                  <a:lnTo>
                    <a:pt x="298297" y="48582"/>
                  </a:lnTo>
                  <a:lnTo>
                    <a:pt x="268986" y="48984"/>
                  </a:lnTo>
                  <a:lnTo>
                    <a:pt x="251215" y="51794"/>
                  </a:lnTo>
                  <a:lnTo>
                    <a:pt x="237782" y="59421"/>
                  </a:lnTo>
                  <a:lnTo>
                    <a:pt x="221488" y="74274"/>
                  </a:lnTo>
                  <a:lnTo>
                    <a:pt x="214363" y="71161"/>
                  </a:lnTo>
                  <a:lnTo>
                    <a:pt x="207343" y="52662"/>
                  </a:lnTo>
                  <a:lnTo>
                    <a:pt x="197727" y="28272"/>
                  </a:lnTo>
                  <a:lnTo>
                    <a:pt x="182816" y="7485"/>
                  </a:lnTo>
                  <a:lnTo>
                    <a:pt x="169587" y="0"/>
                  </a:lnTo>
                  <a:lnTo>
                    <a:pt x="163995" y="6769"/>
                  </a:lnTo>
                  <a:lnTo>
                    <a:pt x="161803" y="24171"/>
                  </a:lnTo>
                  <a:lnTo>
                    <a:pt x="158775" y="48582"/>
                  </a:lnTo>
                  <a:lnTo>
                    <a:pt x="156009" y="63974"/>
                  </a:lnTo>
                  <a:lnTo>
                    <a:pt x="152268" y="74873"/>
                  </a:lnTo>
                  <a:lnTo>
                    <a:pt x="145014" y="79917"/>
                  </a:lnTo>
                  <a:lnTo>
                    <a:pt x="131711" y="77742"/>
                  </a:lnTo>
                  <a:lnTo>
                    <a:pt x="107271" y="71221"/>
                  </a:lnTo>
                  <a:lnTo>
                    <a:pt x="86675" y="68937"/>
                  </a:lnTo>
                  <a:lnTo>
                    <a:pt x="72459" y="68973"/>
                  </a:lnTo>
                  <a:lnTo>
                    <a:pt x="67157" y="69410"/>
                  </a:lnTo>
                  <a:lnTo>
                    <a:pt x="89893" y="76551"/>
                  </a:lnTo>
                  <a:lnTo>
                    <a:pt x="104027" y="83101"/>
                  </a:lnTo>
                  <a:lnTo>
                    <a:pt x="115458" y="92813"/>
                  </a:lnTo>
                  <a:lnTo>
                    <a:pt x="130086" y="109441"/>
                  </a:lnTo>
                  <a:lnTo>
                    <a:pt x="135425" y="124261"/>
                  </a:lnTo>
                  <a:lnTo>
                    <a:pt x="134918" y="143372"/>
                  </a:lnTo>
                  <a:lnTo>
                    <a:pt x="130839" y="160497"/>
                  </a:lnTo>
                  <a:lnTo>
                    <a:pt x="125463" y="169359"/>
                  </a:lnTo>
                  <a:lnTo>
                    <a:pt x="73837" y="163924"/>
                  </a:lnTo>
                  <a:lnTo>
                    <a:pt x="36093" y="161069"/>
                  </a:lnTo>
                  <a:lnTo>
                    <a:pt x="15821" y="160850"/>
                  </a:lnTo>
                  <a:lnTo>
                    <a:pt x="6097" y="163927"/>
                  </a:lnTo>
                  <a:lnTo>
                    <a:pt x="0" y="170960"/>
                  </a:lnTo>
                  <a:lnTo>
                    <a:pt x="7542" y="177139"/>
                  </a:lnTo>
                  <a:lnTo>
                    <a:pt x="35075" y="181374"/>
                  </a:lnTo>
                  <a:lnTo>
                    <a:pt x="70189" y="189894"/>
                  </a:lnTo>
                  <a:lnTo>
                    <a:pt x="100469" y="208933"/>
                  </a:lnTo>
                  <a:lnTo>
                    <a:pt x="117344" y="231233"/>
                  </a:lnTo>
                  <a:lnTo>
                    <a:pt x="123623" y="248391"/>
                  </a:lnTo>
                  <a:lnTo>
                    <a:pt x="123970" y="264893"/>
                  </a:lnTo>
                  <a:lnTo>
                    <a:pt x="123050" y="285221"/>
                  </a:lnTo>
                  <a:lnTo>
                    <a:pt x="121482" y="310593"/>
                  </a:lnTo>
                  <a:lnTo>
                    <a:pt x="118033" y="335566"/>
                  </a:lnTo>
                  <a:lnTo>
                    <a:pt x="114584" y="354607"/>
                  </a:lnTo>
                  <a:lnTo>
                    <a:pt x="113017" y="362183"/>
                  </a:lnTo>
                  <a:lnTo>
                    <a:pt x="132444" y="365962"/>
                  </a:lnTo>
                  <a:lnTo>
                    <a:pt x="146802" y="368122"/>
                  </a:lnTo>
                  <a:lnTo>
                    <a:pt x="163184" y="369475"/>
                  </a:lnTo>
                  <a:lnTo>
                    <a:pt x="188683" y="370832"/>
                  </a:lnTo>
                  <a:lnTo>
                    <a:pt x="219756" y="369715"/>
                  </a:lnTo>
                  <a:lnTo>
                    <a:pt x="245967" y="365152"/>
                  </a:lnTo>
                  <a:lnTo>
                    <a:pt x="264071" y="360184"/>
                  </a:lnTo>
                  <a:lnTo>
                    <a:pt x="270827" y="357853"/>
                  </a:lnTo>
                  <a:lnTo>
                    <a:pt x="264526" y="342126"/>
                  </a:lnTo>
                  <a:lnTo>
                    <a:pt x="260950" y="329289"/>
                  </a:lnTo>
                  <a:lnTo>
                    <a:pt x="258768" y="312506"/>
                  </a:lnTo>
                  <a:lnTo>
                    <a:pt x="256654" y="284942"/>
                  </a:lnTo>
                  <a:lnTo>
                    <a:pt x="254952" y="251151"/>
                  </a:lnTo>
                  <a:lnTo>
                    <a:pt x="254454" y="222106"/>
                  </a:lnTo>
                  <a:lnTo>
                    <a:pt x="254579" y="201771"/>
                  </a:lnTo>
                  <a:lnTo>
                    <a:pt x="276696" y="170452"/>
                  </a:lnTo>
                  <a:lnTo>
                    <a:pt x="317042" y="140213"/>
                  </a:lnTo>
                  <a:lnTo>
                    <a:pt x="358780" y="121164"/>
                  </a:lnTo>
                  <a:lnTo>
                    <a:pt x="362115" y="119982"/>
                  </a:lnTo>
                </a:path>
              </a:pathLst>
            </a:custGeom>
            <a:ln w="5080">
              <a:solidFill>
                <a:srgbClr val="FDB91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2" name="object 432" descr=""/>
            <p:cNvSpPr/>
            <p:nvPr/>
          </p:nvSpPr>
          <p:spPr>
            <a:xfrm>
              <a:off x="6625830" y="8663764"/>
              <a:ext cx="879475" cy="468630"/>
            </a:xfrm>
            <a:custGeom>
              <a:avLst/>
              <a:gdLst/>
              <a:ahLst/>
              <a:cxnLst/>
              <a:rect l="l" t="t" r="r" b="b"/>
              <a:pathLst>
                <a:path w="879475" h="468629">
                  <a:moveTo>
                    <a:pt x="398551" y="449541"/>
                  </a:moveTo>
                  <a:lnTo>
                    <a:pt x="386771" y="460378"/>
                  </a:lnTo>
                  <a:lnTo>
                    <a:pt x="378941" y="465943"/>
                  </a:lnTo>
                  <a:lnTo>
                    <a:pt x="371546" y="467994"/>
                  </a:lnTo>
                  <a:lnTo>
                    <a:pt x="361073" y="468287"/>
                  </a:lnTo>
                  <a:lnTo>
                    <a:pt x="347518" y="463645"/>
                  </a:lnTo>
                  <a:lnTo>
                    <a:pt x="333516" y="453213"/>
                  </a:lnTo>
                  <a:lnTo>
                    <a:pt x="319488" y="442232"/>
                  </a:lnTo>
                  <a:lnTo>
                    <a:pt x="305854" y="435940"/>
                  </a:lnTo>
                  <a:lnTo>
                    <a:pt x="294589" y="438443"/>
                  </a:lnTo>
                  <a:lnTo>
                    <a:pt x="284708" y="446273"/>
                  </a:lnTo>
                  <a:lnTo>
                    <a:pt x="272217" y="453333"/>
                  </a:lnTo>
                  <a:lnTo>
                    <a:pt x="253123" y="453529"/>
                  </a:lnTo>
                  <a:lnTo>
                    <a:pt x="233777" y="447429"/>
                  </a:lnTo>
                  <a:lnTo>
                    <a:pt x="220875" y="440782"/>
                  </a:lnTo>
                  <a:lnTo>
                    <a:pt x="210911" y="435234"/>
                  </a:lnTo>
                  <a:lnTo>
                    <a:pt x="200380" y="432434"/>
                  </a:lnTo>
                  <a:lnTo>
                    <a:pt x="189032" y="434078"/>
                  </a:lnTo>
                  <a:lnTo>
                    <a:pt x="175941" y="438581"/>
                  </a:lnTo>
                  <a:lnTo>
                    <a:pt x="156612" y="442646"/>
                  </a:lnTo>
                  <a:lnTo>
                    <a:pt x="126555" y="442975"/>
                  </a:lnTo>
                  <a:lnTo>
                    <a:pt x="99553" y="438745"/>
                  </a:lnTo>
                  <a:lnTo>
                    <a:pt x="87064" y="431988"/>
                  </a:lnTo>
                  <a:lnTo>
                    <a:pt x="81139" y="423696"/>
                  </a:lnTo>
                  <a:lnTo>
                    <a:pt x="73825" y="414858"/>
                  </a:lnTo>
                  <a:lnTo>
                    <a:pt x="56294" y="409253"/>
                  </a:lnTo>
                  <a:lnTo>
                    <a:pt x="31583" y="405188"/>
                  </a:lnTo>
                  <a:lnTo>
                    <a:pt x="9536" y="395411"/>
                  </a:lnTo>
                  <a:lnTo>
                    <a:pt x="0" y="372668"/>
                  </a:lnTo>
                  <a:lnTo>
                    <a:pt x="8616" y="345476"/>
                  </a:lnTo>
                  <a:lnTo>
                    <a:pt x="27959" y="325643"/>
                  </a:lnTo>
                  <a:lnTo>
                    <a:pt x="48263" y="310864"/>
                  </a:lnTo>
                  <a:lnTo>
                    <a:pt x="59766" y="298830"/>
                  </a:lnTo>
                  <a:lnTo>
                    <a:pt x="59616" y="284827"/>
                  </a:lnTo>
                  <a:lnTo>
                    <a:pt x="56407" y="266757"/>
                  </a:lnTo>
                  <a:lnTo>
                    <a:pt x="57512" y="246267"/>
                  </a:lnTo>
                  <a:lnTo>
                    <a:pt x="70307" y="225005"/>
                  </a:lnTo>
                  <a:lnTo>
                    <a:pt x="92471" y="211554"/>
                  </a:lnTo>
                  <a:lnTo>
                    <a:pt x="114455" y="208378"/>
                  </a:lnTo>
                  <a:lnTo>
                    <a:pt x="132786" y="207950"/>
                  </a:lnTo>
                  <a:lnTo>
                    <a:pt x="143992" y="202742"/>
                  </a:lnTo>
                  <a:lnTo>
                    <a:pt x="143813" y="190209"/>
                  </a:lnTo>
                  <a:lnTo>
                    <a:pt x="137636" y="173664"/>
                  </a:lnTo>
                  <a:lnTo>
                    <a:pt x="136430" y="154374"/>
                  </a:lnTo>
                  <a:lnTo>
                    <a:pt x="151168" y="133603"/>
                  </a:lnTo>
                  <a:lnTo>
                    <a:pt x="174175" y="121735"/>
                  </a:lnTo>
                  <a:lnTo>
                    <a:pt x="191430" y="122173"/>
                  </a:lnTo>
                  <a:lnTo>
                    <a:pt x="204374" y="125688"/>
                  </a:lnTo>
                  <a:lnTo>
                    <a:pt x="214452" y="123050"/>
                  </a:lnTo>
                  <a:lnTo>
                    <a:pt x="219139" y="113332"/>
                  </a:lnTo>
                  <a:lnTo>
                    <a:pt x="220765" y="101523"/>
                  </a:lnTo>
                  <a:lnTo>
                    <a:pt x="228023" y="87295"/>
                  </a:lnTo>
                  <a:lnTo>
                    <a:pt x="249605" y="70319"/>
                  </a:lnTo>
                  <a:lnTo>
                    <a:pt x="277261" y="59560"/>
                  </a:lnTo>
                  <a:lnTo>
                    <a:pt x="298146" y="59402"/>
                  </a:lnTo>
                  <a:lnTo>
                    <a:pt x="314062" y="62652"/>
                  </a:lnTo>
                  <a:lnTo>
                    <a:pt x="326809" y="62115"/>
                  </a:lnTo>
                  <a:lnTo>
                    <a:pt x="335310" y="53424"/>
                  </a:lnTo>
                  <a:lnTo>
                    <a:pt x="342425" y="40066"/>
                  </a:lnTo>
                  <a:lnTo>
                    <a:pt x="355828" y="26602"/>
                  </a:lnTo>
                  <a:lnTo>
                    <a:pt x="383197" y="17589"/>
                  </a:lnTo>
                  <a:lnTo>
                    <a:pt x="411982" y="17321"/>
                  </a:lnTo>
                  <a:lnTo>
                    <a:pt x="428886" y="23372"/>
                  </a:lnTo>
                  <a:lnTo>
                    <a:pt x="440488" y="30192"/>
                  </a:lnTo>
                  <a:lnTo>
                    <a:pt x="453364" y="32232"/>
                  </a:lnTo>
                  <a:lnTo>
                    <a:pt x="465139" y="25465"/>
                  </a:lnTo>
                  <a:lnTo>
                    <a:pt x="474041" y="13701"/>
                  </a:lnTo>
                  <a:lnTo>
                    <a:pt x="487584" y="3145"/>
                  </a:lnTo>
                  <a:lnTo>
                    <a:pt x="513283" y="0"/>
                  </a:lnTo>
                  <a:lnTo>
                    <a:pt x="540051" y="6208"/>
                  </a:lnTo>
                  <a:lnTo>
                    <a:pt x="555959" y="17140"/>
                  </a:lnTo>
                  <a:lnTo>
                    <a:pt x="567227" y="29169"/>
                  </a:lnTo>
                  <a:lnTo>
                    <a:pt x="580072" y="38671"/>
                  </a:lnTo>
                  <a:lnTo>
                    <a:pt x="594736" y="39831"/>
                  </a:lnTo>
                  <a:lnTo>
                    <a:pt x="610785" y="35604"/>
                  </a:lnTo>
                  <a:lnTo>
                    <a:pt x="633452" y="35549"/>
                  </a:lnTo>
                  <a:lnTo>
                    <a:pt x="667969" y="49225"/>
                  </a:lnTo>
                  <a:lnTo>
                    <a:pt x="694841" y="72858"/>
                  </a:lnTo>
                  <a:lnTo>
                    <a:pt x="700798" y="95013"/>
                  </a:lnTo>
                  <a:lnTo>
                    <a:pt x="700412" y="113756"/>
                  </a:lnTo>
                  <a:lnTo>
                    <a:pt x="708253" y="127152"/>
                  </a:lnTo>
                  <a:lnTo>
                    <a:pt x="725039" y="129418"/>
                  </a:lnTo>
                  <a:lnTo>
                    <a:pt x="747261" y="126680"/>
                  </a:lnTo>
                  <a:lnTo>
                    <a:pt x="772265" y="128379"/>
                  </a:lnTo>
                  <a:lnTo>
                    <a:pt x="797394" y="143954"/>
                  </a:lnTo>
                  <a:lnTo>
                    <a:pt x="812030" y="166696"/>
                  </a:lnTo>
                  <a:lnTo>
                    <a:pt x="814150" y="185261"/>
                  </a:lnTo>
                  <a:lnTo>
                    <a:pt x="812287" y="200311"/>
                  </a:lnTo>
                  <a:lnTo>
                    <a:pt x="814971" y="212509"/>
                  </a:lnTo>
                  <a:lnTo>
                    <a:pt x="826844" y="220910"/>
                  </a:lnTo>
                  <a:lnTo>
                    <a:pt x="843876" y="228807"/>
                  </a:lnTo>
                  <a:lnTo>
                    <a:pt x="861595" y="243189"/>
                  </a:lnTo>
                  <a:lnTo>
                    <a:pt x="875525" y="271043"/>
                  </a:lnTo>
                  <a:lnTo>
                    <a:pt x="879224" y="300731"/>
                  </a:lnTo>
                  <a:lnTo>
                    <a:pt x="873380" y="319160"/>
                  </a:lnTo>
                  <a:lnTo>
                    <a:pt x="864214" y="331108"/>
                  </a:lnTo>
                  <a:lnTo>
                    <a:pt x="857948" y="341350"/>
                  </a:lnTo>
                  <a:lnTo>
                    <a:pt x="858197" y="352890"/>
                  </a:lnTo>
                  <a:lnTo>
                    <a:pt x="860477" y="365526"/>
                  </a:lnTo>
                  <a:lnTo>
                    <a:pt x="858853" y="379260"/>
                  </a:lnTo>
                  <a:lnTo>
                    <a:pt x="847394" y="394093"/>
                  </a:lnTo>
                  <a:lnTo>
                    <a:pt x="821743" y="405912"/>
                  </a:lnTo>
                  <a:lnTo>
                    <a:pt x="797413" y="404595"/>
                  </a:lnTo>
                  <a:lnTo>
                    <a:pt x="776189" y="399646"/>
                  </a:lnTo>
                  <a:lnTo>
                    <a:pt x="759853" y="400570"/>
                  </a:lnTo>
                  <a:lnTo>
                    <a:pt x="749717" y="409139"/>
                  </a:lnTo>
                  <a:lnTo>
                    <a:pt x="742067" y="419895"/>
                  </a:lnTo>
                  <a:lnTo>
                    <a:pt x="731150" y="431529"/>
                  </a:lnTo>
                  <a:lnTo>
                    <a:pt x="711212" y="442734"/>
                  </a:lnTo>
                  <a:lnTo>
                    <a:pt x="687401" y="446361"/>
                  </a:lnTo>
                  <a:lnTo>
                    <a:pt x="666748" y="441425"/>
                  </a:lnTo>
                  <a:lnTo>
                    <a:pt x="649131" y="434714"/>
                  </a:lnTo>
                  <a:lnTo>
                    <a:pt x="634428" y="433019"/>
                  </a:lnTo>
                  <a:lnTo>
                    <a:pt x="625048" y="439106"/>
                  </a:lnTo>
                  <a:lnTo>
                    <a:pt x="619061" y="448764"/>
                  </a:lnTo>
                  <a:lnTo>
                    <a:pt x="609807" y="458311"/>
                  </a:lnTo>
                  <a:lnTo>
                    <a:pt x="590626" y="464070"/>
                  </a:lnTo>
                  <a:lnTo>
                    <a:pt x="567554" y="462808"/>
                  </a:lnTo>
                  <a:lnTo>
                    <a:pt x="551072" y="456601"/>
                  </a:lnTo>
                  <a:lnTo>
                    <a:pt x="541180" y="449734"/>
                  </a:lnTo>
                  <a:lnTo>
                    <a:pt x="537883" y="446493"/>
                  </a:lnTo>
                </a:path>
              </a:pathLst>
            </a:custGeom>
            <a:ln w="5080">
              <a:solidFill>
                <a:srgbClr val="FDB91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3" name="object 433" descr=""/>
            <p:cNvSpPr/>
            <p:nvPr/>
          </p:nvSpPr>
          <p:spPr>
            <a:xfrm>
              <a:off x="6922927" y="8810461"/>
              <a:ext cx="132080" cy="26670"/>
            </a:xfrm>
            <a:custGeom>
              <a:avLst/>
              <a:gdLst/>
              <a:ahLst/>
              <a:cxnLst/>
              <a:rect l="l" t="t" r="r" b="b"/>
              <a:pathLst>
                <a:path w="132079" h="26670">
                  <a:moveTo>
                    <a:pt x="0" y="26365"/>
                  </a:moveTo>
                  <a:lnTo>
                    <a:pt x="6368" y="15155"/>
                  </a:lnTo>
                  <a:lnTo>
                    <a:pt x="11422" y="9221"/>
                  </a:lnTo>
                  <a:lnTo>
                    <a:pt x="17796" y="6585"/>
                  </a:lnTo>
                  <a:lnTo>
                    <a:pt x="28130" y="5270"/>
                  </a:lnTo>
                  <a:lnTo>
                    <a:pt x="39032" y="7003"/>
                  </a:lnTo>
                  <a:lnTo>
                    <a:pt x="46801" y="12525"/>
                  </a:lnTo>
                  <a:lnTo>
                    <a:pt x="53581" y="18375"/>
                  </a:lnTo>
                  <a:lnTo>
                    <a:pt x="61518" y="21094"/>
                  </a:lnTo>
                  <a:lnTo>
                    <a:pt x="69072" y="18045"/>
                  </a:lnTo>
                  <a:lnTo>
                    <a:pt x="75803" y="11204"/>
                  </a:lnTo>
                  <a:lnTo>
                    <a:pt x="85500" y="4035"/>
                  </a:lnTo>
                  <a:lnTo>
                    <a:pt x="101955" y="0"/>
                  </a:lnTo>
                  <a:lnTo>
                    <a:pt x="118487" y="1727"/>
                  </a:lnTo>
                  <a:lnTo>
                    <a:pt x="127441" y="7250"/>
                  </a:lnTo>
                  <a:lnTo>
                    <a:pt x="131123" y="13103"/>
                  </a:lnTo>
                  <a:lnTo>
                    <a:pt x="131838" y="15824"/>
                  </a:lnTo>
                </a:path>
              </a:pathLst>
            </a:custGeom>
            <a:ln w="5080">
              <a:solidFill>
                <a:srgbClr val="FDB91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4" name="object 434" descr=""/>
            <p:cNvSpPr/>
            <p:nvPr/>
          </p:nvSpPr>
          <p:spPr>
            <a:xfrm>
              <a:off x="7177635" y="8805724"/>
              <a:ext cx="121285" cy="50800"/>
            </a:xfrm>
            <a:custGeom>
              <a:avLst/>
              <a:gdLst/>
              <a:ahLst/>
              <a:cxnLst/>
              <a:rect l="l" t="t" r="r" b="b"/>
              <a:pathLst>
                <a:path w="121284" h="50800">
                  <a:moveTo>
                    <a:pt x="0" y="15078"/>
                  </a:moveTo>
                  <a:lnTo>
                    <a:pt x="2500" y="4999"/>
                  </a:lnTo>
                  <a:lnTo>
                    <a:pt x="6813" y="357"/>
                  </a:lnTo>
                  <a:lnTo>
                    <a:pt x="16069" y="0"/>
                  </a:lnTo>
                  <a:lnTo>
                    <a:pt x="33401" y="2772"/>
                  </a:lnTo>
                  <a:lnTo>
                    <a:pt x="49468" y="8100"/>
                  </a:lnTo>
                  <a:lnTo>
                    <a:pt x="56472" y="15078"/>
                  </a:lnTo>
                  <a:lnTo>
                    <a:pt x="59848" y="22056"/>
                  </a:lnTo>
                  <a:lnTo>
                    <a:pt x="65036" y="27384"/>
                  </a:lnTo>
                  <a:lnTo>
                    <a:pt x="72813" y="27273"/>
                  </a:lnTo>
                  <a:lnTo>
                    <a:pt x="81081" y="22547"/>
                  </a:lnTo>
                  <a:lnTo>
                    <a:pt x="90995" y="18482"/>
                  </a:lnTo>
                  <a:lnTo>
                    <a:pt x="103708" y="20349"/>
                  </a:lnTo>
                  <a:lnTo>
                    <a:pt x="114614" y="28726"/>
                  </a:lnTo>
                  <a:lnTo>
                    <a:pt x="119749" y="38586"/>
                  </a:lnTo>
                  <a:lnTo>
                    <a:pt x="121258" y="46798"/>
                  </a:lnTo>
                  <a:lnTo>
                    <a:pt x="121285" y="50232"/>
                  </a:lnTo>
                </a:path>
              </a:pathLst>
            </a:custGeom>
            <a:ln w="5080">
              <a:solidFill>
                <a:srgbClr val="FDB91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5" name="object 435" descr=""/>
            <p:cNvSpPr/>
            <p:nvPr/>
          </p:nvSpPr>
          <p:spPr>
            <a:xfrm>
              <a:off x="7294581" y="9008375"/>
              <a:ext cx="120014" cy="17780"/>
            </a:xfrm>
            <a:custGeom>
              <a:avLst/>
              <a:gdLst/>
              <a:ahLst/>
              <a:cxnLst/>
              <a:rect l="l" t="t" r="r" b="b"/>
              <a:pathLst>
                <a:path w="120015" h="17779">
                  <a:moveTo>
                    <a:pt x="0" y="17576"/>
                  </a:moveTo>
                  <a:lnTo>
                    <a:pt x="8430" y="7415"/>
                  </a:lnTo>
                  <a:lnTo>
                    <a:pt x="14719" y="2197"/>
                  </a:lnTo>
                  <a:lnTo>
                    <a:pt x="21999" y="274"/>
                  </a:lnTo>
                  <a:lnTo>
                    <a:pt x="33401" y="0"/>
                  </a:lnTo>
                  <a:lnTo>
                    <a:pt x="45424" y="2746"/>
                  </a:lnTo>
                  <a:lnTo>
                    <a:pt x="53511" y="8788"/>
                  </a:lnTo>
                  <a:lnTo>
                    <a:pt x="59893" y="14830"/>
                  </a:lnTo>
                  <a:lnTo>
                    <a:pt x="66802" y="17576"/>
                  </a:lnTo>
                  <a:lnTo>
                    <a:pt x="74215" y="15380"/>
                  </a:lnTo>
                  <a:lnTo>
                    <a:pt x="81300" y="10547"/>
                  </a:lnTo>
                  <a:lnTo>
                    <a:pt x="89045" y="5714"/>
                  </a:lnTo>
                  <a:lnTo>
                    <a:pt x="98437" y="3517"/>
                  </a:lnTo>
                  <a:lnTo>
                    <a:pt x="112496" y="3517"/>
                  </a:lnTo>
                  <a:lnTo>
                    <a:pt x="119532" y="14058"/>
                  </a:lnTo>
                </a:path>
              </a:pathLst>
            </a:custGeom>
            <a:ln w="5080">
              <a:solidFill>
                <a:srgbClr val="FDB91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6" name="object 436" descr=""/>
            <p:cNvSpPr/>
            <p:nvPr/>
          </p:nvSpPr>
          <p:spPr>
            <a:xfrm>
              <a:off x="6783004" y="8977554"/>
              <a:ext cx="127635" cy="27305"/>
            </a:xfrm>
            <a:custGeom>
              <a:avLst/>
              <a:gdLst/>
              <a:ahLst/>
              <a:cxnLst/>
              <a:rect l="l" t="t" r="r" b="b"/>
              <a:pathLst>
                <a:path w="127634" h="27304">
                  <a:moveTo>
                    <a:pt x="0" y="26941"/>
                  </a:moveTo>
                  <a:lnTo>
                    <a:pt x="44906" y="14005"/>
                  </a:lnTo>
                  <a:lnTo>
                    <a:pt x="53393" y="17496"/>
                  </a:lnTo>
                  <a:lnTo>
                    <a:pt x="58914" y="21314"/>
                  </a:lnTo>
                  <a:lnTo>
                    <a:pt x="65913" y="21671"/>
                  </a:lnTo>
                  <a:lnTo>
                    <a:pt x="72807" y="17632"/>
                  </a:lnTo>
                  <a:lnTo>
                    <a:pt x="77558" y="11781"/>
                  </a:lnTo>
                  <a:lnTo>
                    <a:pt x="83958" y="5601"/>
                  </a:lnTo>
                  <a:lnTo>
                    <a:pt x="95796" y="576"/>
                  </a:lnTo>
                  <a:lnTo>
                    <a:pt x="109640" y="0"/>
                  </a:lnTo>
                  <a:lnTo>
                    <a:pt x="119530" y="3870"/>
                  </a:lnTo>
                  <a:lnTo>
                    <a:pt x="125465" y="8729"/>
                  </a:lnTo>
                  <a:lnTo>
                    <a:pt x="127444" y="11117"/>
                  </a:lnTo>
                </a:path>
              </a:pathLst>
            </a:custGeom>
            <a:ln w="5080">
              <a:solidFill>
                <a:srgbClr val="FDB91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7" name="object 437" descr=""/>
            <p:cNvSpPr/>
            <p:nvPr/>
          </p:nvSpPr>
          <p:spPr>
            <a:xfrm>
              <a:off x="7083298" y="8744449"/>
              <a:ext cx="36830" cy="33020"/>
            </a:xfrm>
            <a:custGeom>
              <a:avLst/>
              <a:gdLst/>
              <a:ahLst/>
              <a:cxnLst/>
              <a:rect l="l" t="t" r="r" b="b"/>
              <a:pathLst>
                <a:path w="36829" h="33020">
                  <a:moveTo>
                    <a:pt x="17173" y="0"/>
                  </a:moveTo>
                  <a:lnTo>
                    <a:pt x="6175" y="2429"/>
                  </a:lnTo>
                  <a:lnTo>
                    <a:pt x="0" y="11812"/>
                  </a:lnTo>
                  <a:lnTo>
                    <a:pt x="2411" y="23494"/>
                  </a:lnTo>
                  <a:lnTo>
                    <a:pt x="17173" y="32816"/>
                  </a:lnTo>
                  <a:lnTo>
                    <a:pt x="29605" y="30998"/>
                  </a:lnTo>
                  <a:lnTo>
                    <a:pt x="36428" y="21108"/>
                  </a:lnTo>
                  <a:lnTo>
                    <a:pt x="33623" y="8869"/>
                  </a:lnTo>
                  <a:lnTo>
                    <a:pt x="17173" y="0"/>
                  </a:lnTo>
                  <a:close/>
                </a:path>
              </a:pathLst>
            </a:custGeom>
            <a:solidFill>
              <a:srgbClr val="FDB9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8" name="object 438" descr=""/>
            <p:cNvSpPr/>
            <p:nvPr/>
          </p:nvSpPr>
          <p:spPr>
            <a:xfrm>
              <a:off x="7083298" y="8744449"/>
              <a:ext cx="36830" cy="33020"/>
            </a:xfrm>
            <a:custGeom>
              <a:avLst/>
              <a:gdLst/>
              <a:ahLst/>
              <a:cxnLst/>
              <a:rect l="l" t="t" r="r" b="b"/>
              <a:pathLst>
                <a:path w="36829" h="33020">
                  <a:moveTo>
                    <a:pt x="17173" y="0"/>
                  </a:moveTo>
                  <a:lnTo>
                    <a:pt x="6175" y="2429"/>
                  </a:lnTo>
                  <a:lnTo>
                    <a:pt x="0" y="11812"/>
                  </a:lnTo>
                  <a:lnTo>
                    <a:pt x="2411" y="23494"/>
                  </a:lnTo>
                  <a:lnTo>
                    <a:pt x="17173" y="32816"/>
                  </a:lnTo>
                  <a:lnTo>
                    <a:pt x="29605" y="30998"/>
                  </a:lnTo>
                  <a:lnTo>
                    <a:pt x="36428" y="21108"/>
                  </a:lnTo>
                  <a:lnTo>
                    <a:pt x="33623" y="8869"/>
                  </a:lnTo>
                  <a:lnTo>
                    <a:pt x="17173" y="0"/>
                  </a:lnTo>
                  <a:close/>
                </a:path>
              </a:pathLst>
            </a:custGeom>
            <a:ln w="5080">
              <a:solidFill>
                <a:srgbClr val="FDB91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9" name="object 439" descr=""/>
            <p:cNvSpPr/>
            <p:nvPr/>
          </p:nvSpPr>
          <p:spPr>
            <a:xfrm>
              <a:off x="6906840" y="8923342"/>
              <a:ext cx="36830" cy="33020"/>
            </a:xfrm>
            <a:custGeom>
              <a:avLst/>
              <a:gdLst/>
              <a:ahLst/>
              <a:cxnLst/>
              <a:rect l="l" t="t" r="r" b="b"/>
              <a:pathLst>
                <a:path w="36829" h="33020">
                  <a:moveTo>
                    <a:pt x="17173" y="0"/>
                  </a:moveTo>
                  <a:lnTo>
                    <a:pt x="6175" y="2429"/>
                  </a:lnTo>
                  <a:lnTo>
                    <a:pt x="0" y="11812"/>
                  </a:lnTo>
                  <a:lnTo>
                    <a:pt x="2411" y="23494"/>
                  </a:lnTo>
                  <a:lnTo>
                    <a:pt x="17173" y="32816"/>
                  </a:lnTo>
                  <a:lnTo>
                    <a:pt x="29605" y="30998"/>
                  </a:lnTo>
                  <a:lnTo>
                    <a:pt x="36428" y="21108"/>
                  </a:lnTo>
                  <a:lnTo>
                    <a:pt x="33623" y="8869"/>
                  </a:lnTo>
                  <a:lnTo>
                    <a:pt x="17173" y="0"/>
                  </a:lnTo>
                  <a:close/>
                </a:path>
              </a:pathLst>
            </a:custGeom>
            <a:solidFill>
              <a:srgbClr val="FDB9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0" name="object 440" descr=""/>
            <p:cNvSpPr/>
            <p:nvPr/>
          </p:nvSpPr>
          <p:spPr>
            <a:xfrm>
              <a:off x="6906840" y="8923342"/>
              <a:ext cx="36830" cy="33020"/>
            </a:xfrm>
            <a:custGeom>
              <a:avLst/>
              <a:gdLst/>
              <a:ahLst/>
              <a:cxnLst/>
              <a:rect l="l" t="t" r="r" b="b"/>
              <a:pathLst>
                <a:path w="36829" h="33020">
                  <a:moveTo>
                    <a:pt x="17173" y="0"/>
                  </a:moveTo>
                  <a:lnTo>
                    <a:pt x="6175" y="2429"/>
                  </a:lnTo>
                  <a:lnTo>
                    <a:pt x="0" y="11812"/>
                  </a:lnTo>
                  <a:lnTo>
                    <a:pt x="2411" y="23494"/>
                  </a:lnTo>
                  <a:lnTo>
                    <a:pt x="17173" y="32816"/>
                  </a:lnTo>
                  <a:lnTo>
                    <a:pt x="29605" y="30998"/>
                  </a:lnTo>
                  <a:lnTo>
                    <a:pt x="36428" y="21108"/>
                  </a:lnTo>
                  <a:lnTo>
                    <a:pt x="33623" y="8869"/>
                  </a:lnTo>
                  <a:lnTo>
                    <a:pt x="17173" y="0"/>
                  </a:lnTo>
                  <a:close/>
                </a:path>
              </a:pathLst>
            </a:custGeom>
            <a:ln w="5080">
              <a:solidFill>
                <a:srgbClr val="FDB91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1" name="object 441" descr=""/>
            <p:cNvSpPr/>
            <p:nvPr/>
          </p:nvSpPr>
          <p:spPr>
            <a:xfrm>
              <a:off x="6722440" y="8997758"/>
              <a:ext cx="36830" cy="33020"/>
            </a:xfrm>
            <a:custGeom>
              <a:avLst/>
              <a:gdLst/>
              <a:ahLst/>
              <a:cxnLst/>
              <a:rect l="l" t="t" r="r" b="b"/>
              <a:pathLst>
                <a:path w="36829" h="33020">
                  <a:moveTo>
                    <a:pt x="19254" y="0"/>
                  </a:moveTo>
                  <a:lnTo>
                    <a:pt x="2804" y="8869"/>
                  </a:lnTo>
                  <a:lnTo>
                    <a:pt x="0" y="21108"/>
                  </a:lnTo>
                  <a:lnTo>
                    <a:pt x="6822" y="30998"/>
                  </a:lnTo>
                  <a:lnTo>
                    <a:pt x="19254" y="32816"/>
                  </a:lnTo>
                  <a:lnTo>
                    <a:pt x="34017" y="23494"/>
                  </a:lnTo>
                  <a:lnTo>
                    <a:pt x="36428" y="11812"/>
                  </a:lnTo>
                  <a:lnTo>
                    <a:pt x="30252" y="2429"/>
                  </a:lnTo>
                  <a:lnTo>
                    <a:pt x="19254" y="0"/>
                  </a:lnTo>
                  <a:close/>
                </a:path>
              </a:pathLst>
            </a:custGeom>
            <a:solidFill>
              <a:srgbClr val="FDB9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2" name="object 442" descr=""/>
            <p:cNvSpPr/>
            <p:nvPr/>
          </p:nvSpPr>
          <p:spPr>
            <a:xfrm>
              <a:off x="6722440" y="8997758"/>
              <a:ext cx="36830" cy="33020"/>
            </a:xfrm>
            <a:custGeom>
              <a:avLst/>
              <a:gdLst/>
              <a:ahLst/>
              <a:cxnLst/>
              <a:rect l="l" t="t" r="r" b="b"/>
              <a:pathLst>
                <a:path w="36829" h="33020">
                  <a:moveTo>
                    <a:pt x="19254" y="0"/>
                  </a:moveTo>
                  <a:lnTo>
                    <a:pt x="30252" y="2429"/>
                  </a:lnTo>
                  <a:lnTo>
                    <a:pt x="36428" y="11812"/>
                  </a:lnTo>
                  <a:lnTo>
                    <a:pt x="34017" y="23494"/>
                  </a:lnTo>
                  <a:lnTo>
                    <a:pt x="19254" y="32816"/>
                  </a:lnTo>
                  <a:lnTo>
                    <a:pt x="6822" y="30998"/>
                  </a:lnTo>
                  <a:lnTo>
                    <a:pt x="0" y="21108"/>
                  </a:lnTo>
                  <a:lnTo>
                    <a:pt x="2804" y="8869"/>
                  </a:lnTo>
                  <a:lnTo>
                    <a:pt x="19254" y="0"/>
                  </a:lnTo>
                  <a:close/>
                </a:path>
              </a:pathLst>
            </a:custGeom>
            <a:ln w="5080">
              <a:solidFill>
                <a:srgbClr val="FDB91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3" name="object 443" descr=""/>
            <p:cNvSpPr/>
            <p:nvPr/>
          </p:nvSpPr>
          <p:spPr>
            <a:xfrm>
              <a:off x="7370966" y="8843946"/>
              <a:ext cx="36830" cy="33020"/>
            </a:xfrm>
            <a:custGeom>
              <a:avLst/>
              <a:gdLst/>
              <a:ahLst/>
              <a:cxnLst/>
              <a:rect l="l" t="t" r="r" b="b"/>
              <a:pathLst>
                <a:path w="36829" h="33020">
                  <a:moveTo>
                    <a:pt x="19254" y="0"/>
                  </a:moveTo>
                  <a:lnTo>
                    <a:pt x="2804" y="8869"/>
                  </a:lnTo>
                  <a:lnTo>
                    <a:pt x="0" y="21108"/>
                  </a:lnTo>
                  <a:lnTo>
                    <a:pt x="6822" y="30998"/>
                  </a:lnTo>
                  <a:lnTo>
                    <a:pt x="19254" y="32816"/>
                  </a:lnTo>
                  <a:lnTo>
                    <a:pt x="34017" y="23494"/>
                  </a:lnTo>
                  <a:lnTo>
                    <a:pt x="36428" y="11812"/>
                  </a:lnTo>
                  <a:lnTo>
                    <a:pt x="30252" y="2429"/>
                  </a:lnTo>
                  <a:lnTo>
                    <a:pt x="19254" y="0"/>
                  </a:lnTo>
                  <a:close/>
                </a:path>
              </a:pathLst>
            </a:custGeom>
            <a:solidFill>
              <a:srgbClr val="FDB9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4" name="object 444" descr=""/>
            <p:cNvSpPr/>
            <p:nvPr/>
          </p:nvSpPr>
          <p:spPr>
            <a:xfrm>
              <a:off x="7370966" y="8843946"/>
              <a:ext cx="36830" cy="33020"/>
            </a:xfrm>
            <a:custGeom>
              <a:avLst/>
              <a:gdLst/>
              <a:ahLst/>
              <a:cxnLst/>
              <a:rect l="l" t="t" r="r" b="b"/>
              <a:pathLst>
                <a:path w="36829" h="33020">
                  <a:moveTo>
                    <a:pt x="19254" y="0"/>
                  </a:moveTo>
                  <a:lnTo>
                    <a:pt x="30252" y="2429"/>
                  </a:lnTo>
                  <a:lnTo>
                    <a:pt x="36428" y="11812"/>
                  </a:lnTo>
                  <a:lnTo>
                    <a:pt x="34017" y="23494"/>
                  </a:lnTo>
                  <a:lnTo>
                    <a:pt x="19254" y="32816"/>
                  </a:lnTo>
                  <a:lnTo>
                    <a:pt x="6822" y="30998"/>
                  </a:lnTo>
                  <a:lnTo>
                    <a:pt x="0" y="21108"/>
                  </a:lnTo>
                  <a:lnTo>
                    <a:pt x="2804" y="8869"/>
                  </a:lnTo>
                  <a:lnTo>
                    <a:pt x="19254" y="0"/>
                  </a:lnTo>
                  <a:close/>
                </a:path>
              </a:pathLst>
            </a:custGeom>
            <a:ln w="5080">
              <a:solidFill>
                <a:srgbClr val="FDB91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5" name="object 445" descr=""/>
            <p:cNvSpPr/>
            <p:nvPr/>
          </p:nvSpPr>
          <p:spPr>
            <a:xfrm>
              <a:off x="7302738" y="8946289"/>
              <a:ext cx="36830" cy="33020"/>
            </a:xfrm>
            <a:custGeom>
              <a:avLst/>
              <a:gdLst/>
              <a:ahLst/>
              <a:cxnLst/>
              <a:rect l="l" t="t" r="r" b="b"/>
              <a:pathLst>
                <a:path w="36829" h="33020">
                  <a:moveTo>
                    <a:pt x="19254" y="0"/>
                  </a:moveTo>
                  <a:lnTo>
                    <a:pt x="2804" y="8869"/>
                  </a:lnTo>
                  <a:lnTo>
                    <a:pt x="0" y="21108"/>
                  </a:lnTo>
                  <a:lnTo>
                    <a:pt x="6822" y="30998"/>
                  </a:lnTo>
                  <a:lnTo>
                    <a:pt x="19254" y="32816"/>
                  </a:lnTo>
                  <a:lnTo>
                    <a:pt x="34017" y="23494"/>
                  </a:lnTo>
                  <a:lnTo>
                    <a:pt x="36428" y="11812"/>
                  </a:lnTo>
                  <a:lnTo>
                    <a:pt x="30252" y="2429"/>
                  </a:lnTo>
                  <a:lnTo>
                    <a:pt x="19254" y="0"/>
                  </a:lnTo>
                  <a:close/>
                </a:path>
              </a:pathLst>
            </a:custGeom>
            <a:solidFill>
              <a:srgbClr val="FDB9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6" name="object 446" descr=""/>
            <p:cNvSpPr/>
            <p:nvPr/>
          </p:nvSpPr>
          <p:spPr>
            <a:xfrm>
              <a:off x="7302738" y="8946289"/>
              <a:ext cx="36830" cy="33020"/>
            </a:xfrm>
            <a:custGeom>
              <a:avLst/>
              <a:gdLst/>
              <a:ahLst/>
              <a:cxnLst/>
              <a:rect l="l" t="t" r="r" b="b"/>
              <a:pathLst>
                <a:path w="36829" h="33020">
                  <a:moveTo>
                    <a:pt x="19254" y="0"/>
                  </a:moveTo>
                  <a:lnTo>
                    <a:pt x="30252" y="2429"/>
                  </a:lnTo>
                  <a:lnTo>
                    <a:pt x="36428" y="11812"/>
                  </a:lnTo>
                  <a:lnTo>
                    <a:pt x="34017" y="23494"/>
                  </a:lnTo>
                  <a:lnTo>
                    <a:pt x="19254" y="32816"/>
                  </a:lnTo>
                  <a:lnTo>
                    <a:pt x="6822" y="30998"/>
                  </a:lnTo>
                  <a:lnTo>
                    <a:pt x="0" y="21108"/>
                  </a:lnTo>
                  <a:lnTo>
                    <a:pt x="2804" y="8869"/>
                  </a:lnTo>
                  <a:lnTo>
                    <a:pt x="19254" y="0"/>
                  </a:lnTo>
                  <a:close/>
                </a:path>
              </a:pathLst>
            </a:custGeom>
            <a:ln w="5080">
              <a:solidFill>
                <a:srgbClr val="FDB91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7" name="object 447" descr=""/>
            <p:cNvSpPr/>
            <p:nvPr/>
          </p:nvSpPr>
          <p:spPr>
            <a:xfrm>
              <a:off x="6814713" y="8837321"/>
              <a:ext cx="36830" cy="33020"/>
            </a:xfrm>
            <a:custGeom>
              <a:avLst/>
              <a:gdLst/>
              <a:ahLst/>
              <a:cxnLst/>
              <a:rect l="l" t="t" r="r" b="b"/>
              <a:pathLst>
                <a:path w="36829" h="33020">
                  <a:moveTo>
                    <a:pt x="19254" y="0"/>
                  </a:moveTo>
                  <a:lnTo>
                    <a:pt x="2804" y="8869"/>
                  </a:lnTo>
                  <a:lnTo>
                    <a:pt x="0" y="21108"/>
                  </a:lnTo>
                  <a:lnTo>
                    <a:pt x="6822" y="30998"/>
                  </a:lnTo>
                  <a:lnTo>
                    <a:pt x="19254" y="32816"/>
                  </a:lnTo>
                  <a:lnTo>
                    <a:pt x="34017" y="23494"/>
                  </a:lnTo>
                  <a:lnTo>
                    <a:pt x="36428" y="11812"/>
                  </a:lnTo>
                  <a:lnTo>
                    <a:pt x="30252" y="2429"/>
                  </a:lnTo>
                  <a:lnTo>
                    <a:pt x="19254" y="0"/>
                  </a:lnTo>
                  <a:close/>
                </a:path>
              </a:pathLst>
            </a:custGeom>
            <a:solidFill>
              <a:srgbClr val="FDB9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8" name="object 448" descr=""/>
            <p:cNvSpPr/>
            <p:nvPr/>
          </p:nvSpPr>
          <p:spPr>
            <a:xfrm>
              <a:off x="6814713" y="8837321"/>
              <a:ext cx="36830" cy="33020"/>
            </a:xfrm>
            <a:custGeom>
              <a:avLst/>
              <a:gdLst/>
              <a:ahLst/>
              <a:cxnLst/>
              <a:rect l="l" t="t" r="r" b="b"/>
              <a:pathLst>
                <a:path w="36829" h="33020">
                  <a:moveTo>
                    <a:pt x="19254" y="0"/>
                  </a:moveTo>
                  <a:lnTo>
                    <a:pt x="30252" y="2429"/>
                  </a:lnTo>
                  <a:lnTo>
                    <a:pt x="36428" y="11812"/>
                  </a:lnTo>
                  <a:lnTo>
                    <a:pt x="34017" y="23494"/>
                  </a:lnTo>
                  <a:lnTo>
                    <a:pt x="19254" y="32816"/>
                  </a:lnTo>
                  <a:lnTo>
                    <a:pt x="6822" y="30998"/>
                  </a:lnTo>
                  <a:lnTo>
                    <a:pt x="0" y="21108"/>
                  </a:lnTo>
                  <a:lnTo>
                    <a:pt x="2804" y="8869"/>
                  </a:lnTo>
                  <a:lnTo>
                    <a:pt x="19254" y="0"/>
                  </a:lnTo>
                  <a:close/>
                </a:path>
              </a:pathLst>
            </a:custGeom>
            <a:ln w="5080">
              <a:solidFill>
                <a:srgbClr val="FDB91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449" name="object 449" descr=""/>
          <p:cNvPicPr/>
          <p:nvPr/>
        </p:nvPicPr>
        <p:blipFill>
          <a:blip r:embed="rId230" cstate="print"/>
          <a:stretch>
            <a:fillRect/>
          </a:stretch>
        </p:blipFill>
        <p:spPr>
          <a:xfrm>
            <a:off x="14408846" y="4919640"/>
            <a:ext cx="271182" cy="535392"/>
          </a:xfrm>
          <a:prstGeom prst="rect">
            <a:avLst/>
          </a:prstGeom>
        </p:spPr>
      </p:pic>
      <p:pic>
        <p:nvPicPr>
          <p:cNvPr id="450" name="object 450" descr=""/>
          <p:cNvPicPr/>
          <p:nvPr/>
        </p:nvPicPr>
        <p:blipFill>
          <a:blip r:embed="rId231" cstate="print"/>
          <a:stretch>
            <a:fillRect/>
          </a:stretch>
        </p:blipFill>
        <p:spPr>
          <a:xfrm>
            <a:off x="14999805" y="1246517"/>
            <a:ext cx="671715" cy="67172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第6次中計A4二つ折ﾊﾟﾝﾌﾚｯﾄ_裏(内側)</dc:title>
  <dcterms:created xsi:type="dcterms:W3CDTF">2025-07-08T02:39:32Z</dcterms:created>
  <dcterms:modified xsi:type="dcterms:W3CDTF">2025-07-08T02:39:32Z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2025-06-10T00:00:00Z</vt:filetime>
  </property>
  <property fmtid="{D5CDD505-2E9C-101B-9397-08002B2CF9AE}" pid="3" name="Creator">
    <vt:lpwstr>Adobe Illustrator 28.7 (Windows)</vt:lpwstr>
  </property>
  <property fmtid="{D5CDD505-2E9C-101B-9397-08002B2CF9AE}" pid="4" name="LastSaved">
    <vt:filetime>2025-07-08T00:00:00Z</vt:filetime>
  </property>
  <property fmtid="{D5CDD505-2E9C-101B-9397-08002B2CF9AE}" pid="5" name="Producer">
    <vt:lpwstr>Adobe PDF library 17.00</vt:lpwstr>
  </property>
</Properties>
</file>